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8" r:id="rId8"/>
    <p:sldId id="264" r:id="rId9"/>
    <p:sldId id="269" r:id="rId10"/>
    <p:sldId id="26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288" y="48"/>
      </p:cViewPr>
      <p:guideLst>
        <p:guide orient="horz" pos="161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177470-571D-46F5-B28A-BCB81B40C5F5}" type="doc">
      <dgm:prSet loTypeId="urn:microsoft.com/office/officeart/2005/8/layout/hierarchy6" loCatId="hierarchy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zh-CN" altLang="en-US"/>
        </a:p>
      </dgm:t>
    </dgm:pt>
    <dgm:pt modelId="{EA309D3D-1F59-417F-9A9B-468692093D4D}">
      <dgm:prSet phldrT="[文本]" custT="1"/>
      <dgm:spPr/>
      <dgm:t>
        <a:bodyPr/>
        <a:lstStyle/>
        <a:p>
          <a:r>
            <a:rPr lang="zh-CN" altLang="en-US" sz="2800" dirty="0"/>
            <a:t>环境科学</a:t>
          </a:r>
          <a:r>
            <a:rPr lang="en-US" altLang="zh-CN" sz="2800" dirty="0"/>
            <a:t>ai</a:t>
          </a:r>
          <a:r>
            <a:rPr lang="zh-CN" altLang="en-US" sz="2800" dirty="0"/>
            <a:t>实验助手</a:t>
          </a:r>
        </a:p>
      </dgm:t>
    </dgm:pt>
    <dgm:pt modelId="{DA2E82EB-4D18-4955-BFF9-0AA1AEA5D163}" type="parTrans" cxnId="{0DC92EFE-4D19-44DF-8E39-6523BD53BC01}">
      <dgm:prSet/>
      <dgm:spPr/>
      <dgm:t>
        <a:bodyPr/>
        <a:lstStyle/>
        <a:p>
          <a:endParaRPr lang="zh-CN" altLang="en-US"/>
        </a:p>
      </dgm:t>
    </dgm:pt>
    <dgm:pt modelId="{D8DA0756-21EC-4420-8B2C-2D1416974706}" type="sibTrans" cxnId="{0DC92EFE-4D19-44DF-8E39-6523BD53BC01}">
      <dgm:prSet/>
      <dgm:spPr/>
      <dgm:t>
        <a:bodyPr/>
        <a:lstStyle/>
        <a:p>
          <a:endParaRPr lang="zh-CN" altLang="en-US"/>
        </a:p>
      </dgm:t>
    </dgm:pt>
    <dgm:pt modelId="{BFB4C8FF-4611-4E85-8ADA-102FA791686D}" type="asst">
      <dgm:prSet phldrT="[文本]" custT="1"/>
      <dgm:spPr/>
      <dgm:t>
        <a:bodyPr/>
        <a:lstStyle/>
        <a:p>
          <a:r>
            <a:rPr lang="zh-CN" altLang="en-US" sz="2000" dirty="0"/>
            <a:t>核心引擎</a:t>
          </a:r>
        </a:p>
      </dgm:t>
    </dgm:pt>
    <dgm:pt modelId="{402C1174-38F1-451C-9F0D-1E1702E6EA31}" type="parTrans" cxnId="{9AE7C378-D9AE-437A-9E6C-D0DD6AFB4463}">
      <dgm:prSet/>
      <dgm:spPr>
        <a:ln w="25400">
          <a:solidFill>
            <a:schemeClr val="accent1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E3DA0CF3-9BEC-4731-BD78-8EF25B6A4948}" type="sibTrans" cxnId="{9AE7C378-D9AE-437A-9E6C-D0DD6AFB4463}">
      <dgm:prSet/>
      <dgm:spPr/>
      <dgm:t>
        <a:bodyPr/>
        <a:lstStyle/>
        <a:p>
          <a:endParaRPr lang="zh-CN" altLang="en-US"/>
        </a:p>
      </dgm:t>
    </dgm:pt>
    <dgm:pt modelId="{B026E296-0DF4-47E3-B958-88BD9A6E6D5B}" type="asst">
      <dgm:prSet custT="1"/>
      <dgm:spPr/>
      <dgm:t>
        <a:bodyPr/>
        <a:lstStyle/>
        <a:p>
          <a:r>
            <a:rPr lang="zh-CN" altLang="en-US" sz="2000" dirty="0"/>
            <a:t>实验类型库</a:t>
          </a:r>
        </a:p>
      </dgm:t>
    </dgm:pt>
    <dgm:pt modelId="{3E67BFDB-0FE7-40E7-AC3E-52DE92DADAD5}" type="parTrans" cxnId="{06415530-3C8C-45D0-A415-ED066BC028A9}">
      <dgm:prSet/>
      <dgm:spPr>
        <a:ln w="25400">
          <a:solidFill>
            <a:schemeClr val="accent1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A805F15E-45F8-4548-87F1-70AF423D706C}" type="sibTrans" cxnId="{06415530-3C8C-45D0-A415-ED066BC028A9}">
      <dgm:prSet/>
      <dgm:spPr/>
      <dgm:t>
        <a:bodyPr/>
        <a:lstStyle/>
        <a:p>
          <a:endParaRPr lang="zh-CN" altLang="en-US"/>
        </a:p>
      </dgm:t>
    </dgm:pt>
    <dgm:pt modelId="{16E99BEA-0E92-4372-9146-5CDA30EE456D}" type="asst">
      <dgm:prSet custT="1"/>
      <dgm:spPr/>
      <dgm:t>
        <a:bodyPr/>
        <a:lstStyle/>
        <a:p>
          <a:r>
            <a:rPr lang="zh-CN" altLang="en-US" sz="2000" dirty="0"/>
            <a:t>用户界面</a:t>
          </a:r>
        </a:p>
      </dgm:t>
    </dgm:pt>
    <dgm:pt modelId="{8838A0D6-4B4B-41CA-903B-2A5A6854588E}" type="parTrans" cxnId="{5F3E343C-26BC-4520-9A0F-31B4EEDACD85}">
      <dgm:prSet/>
      <dgm:spPr>
        <a:ln w="25400">
          <a:solidFill>
            <a:schemeClr val="accent1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0492EF5-B461-48D8-B00C-CA3CE7012388}" type="sibTrans" cxnId="{5F3E343C-26BC-4520-9A0F-31B4EEDACD85}">
      <dgm:prSet/>
      <dgm:spPr/>
      <dgm:t>
        <a:bodyPr/>
        <a:lstStyle/>
        <a:p>
          <a:endParaRPr lang="zh-CN" altLang="en-US"/>
        </a:p>
      </dgm:t>
    </dgm:pt>
    <dgm:pt modelId="{1AA01DF5-A1B5-4AF5-829A-F125E0C8A9CF}" type="asst">
      <dgm:prSet custT="1"/>
      <dgm:spPr/>
      <dgm:t>
        <a:bodyPr/>
        <a:lstStyle/>
        <a:p>
          <a:r>
            <a:rPr lang="zh-CN" altLang="en-US" sz="1600" dirty="0"/>
            <a:t>智能对话式分析界面</a:t>
          </a:r>
        </a:p>
      </dgm:t>
    </dgm:pt>
    <dgm:pt modelId="{9D7399FA-AE77-44EF-812C-9329F94058DE}" type="parTrans" cxnId="{0A2C2C4E-302E-4BE1-BD03-E8696994F2E0}">
      <dgm:prSet/>
      <dgm:spPr>
        <a:ln w="25400">
          <a:solidFill>
            <a:schemeClr val="accent1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DA76DE43-F771-4AD5-BE7A-64481193BAA3}" type="sibTrans" cxnId="{0A2C2C4E-302E-4BE1-BD03-E8696994F2E0}">
      <dgm:prSet/>
      <dgm:spPr/>
      <dgm:t>
        <a:bodyPr/>
        <a:lstStyle/>
        <a:p>
          <a:endParaRPr lang="zh-CN" altLang="en-US"/>
        </a:p>
      </dgm:t>
    </dgm:pt>
    <dgm:pt modelId="{724E3D75-169C-440E-9DA7-F430DEC3716B}" type="asst">
      <dgm:prSet custT="1"/>
      <dgm:spPr/>
      <dgm:t>
        <a:bodyPr/>
        <a:lstStyle/>
        <a:p>
          <a:r>
            <a:rPr lang="zh-CN" altLang="en-US" sz="1600" dirty="0"/>
            <a:t>水质分析</a:t>
          </a:r>
        </a:p>
      </dgm:t>
    </dgm:pt>
    <dgm:pt modelId="{D9BF7182-50A7-461F-B95A-FE4B7A37A542}" type="parTrans" cxnId="{8F48FDD8-2348-4A00-9183-6A8E1D36FAFF}">
      <dgm:prSet/>
      <dgm:spPr>
        <a:ln w="25400">
          <a:solidFill>
            <a:schemeClr val="accent1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FAB46E17-D990-4D6F-A7D4-95576BB62047}" type="sibTrans" cxnId="{8F48FDD8-2348-4A00-9183-6A8E1D36FAFF}">
      <dgm:prSet/>
      <dgm:spPr/>
      <dgm:t>
        <a:bodyPr/>
        <a:lstStyle/>
        <a:p>
          <a:endParaRPr lang="zh-CN" altLang="en-US"/>
        </a:p>
      </dgm:t>
    </dgm:pt>
    <dgm:pt modelId="{9E8474A1-F226-49E0-B00F-1FF488FD9351}" type="asst">
      <dgm:prSet custT="1"/>
      <dgm:spPr/>
      <dgm:t>
        <a:bodyPr/>
        <a:lstStyle/>
        <a:p>
          <a:r>
            <a:rPr lang="zh-CN" altLang="en-US" sz="1600" dirty="0"/>
            <a:t>气候变化（温度，风速等）</a:t>
          </a:r>
        </a:p>
      </dgm:t>
    </dgm:pt>
    <dgm:pt modelId="{6F7BDB0C-402E-440F-ABE5-8346FB28ECCD}" type="parTrans" cxnId="{7655F100-A35E-4F09-A560-9623E0A351AD}">
      <dgm:prSet/>
      <dgm:spPr>
        <a:ln w="25400">
          <a:solidFill>
            <a:schemeClr val="accent1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A083E3E5-2243-4C98-89EC-6696072A2AD4}" type="sibTrans" cxnId="{7655F100-A35E-4F09-A560-9623E0A351AD}">
      <dgm:prSet/>
      <dgm:spPr/>
      <dgm:t>
        <a:bodyPr/>
        <a:lstStyle/>
        <a:p>
          <a:endParaRPr lang="zh-CN" altLang="en-US"/>
        </a:p>
      </dgm:t>
    </dgm:pt>
    <dgm:pt modelId="{288BCEDB-0167-4CF5-90F1-11CC3B655425}" type="asst">
      <dgm:prSet custT="1"/>
      <dgm:spPr/>
      <dgm:t>
        <a:bodyPr/>
        <a:lstStyle/>
        <a:p>
          <a:r>
            <a:rPr lang="zh-CN" altLang="en-US" sz="1400" dirty="0"/>
            <a:t>生态监测（生物多样性、宏基因组等）</a:t>
          </a:r>
        </a:p>
      </dgm:t>
    </dgm:pt>
    <dgm:pt modelId="{9FB98B78-B1E8-4FD4-B6C2-10CBDFF877C7}" type="parTrans" cxnId="{93B042A1-9F9C-4080-93ED-0872B2B99C9F}">
      <dgm:prSet/>
      <dgm:spPr>
        <a:ln w="25400">
          <a:solidFill>
            <a:schemeClr val="accent1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7D430436-F9BD-4D3B-BAC5-EEA5F11242D2}" type="sibTrans" cxnId="{93B042A1-9F9C-4080-93ED-0872B2B99C9F}">
      <dgm:prSet/>
      <dgm:spPr/>
      <dgm:t>
        <a:bodyPr/>
        <a:lstStyle/>
        <a:p>
          <a:endParaRPr lang="zh-CN" altLang="en-US"/>
        </a:p>
      </dgm:t>
    </dgm:pt>
    <dgm:pt modelId="{39AB23F4-8092-46F6-A9E8-5F81AD57210D}" type="asst">
      <dgm:prSet custT="1"/>
      <dgm:spPr/>
      <dgm:t>
        <a:bodyPr/>
        <a:lstStyle/>
        <a:p>
          <a:r>
            <a:rPr lang="zh-CN" altLang="en-US" sz="1600" dirty="0"/>
            <a:t>土壤分析（重金属、养分等）</a:t>
          </a:r>
        </a:p>
      </dgm:t>
    </dgm:pt>
    <dgm:pt modelId="{3EAC4626-380F-4314-83AD-B396F094CE2E}" type="parTrans" cxnId="{B6238BAC-2620-44C7-91DA-138CFEACEE46}">
      <dgm:prSet/>
      <dgm:spPr>
        <a:ln w="25400">
          <a:solidFill>
            <a:schemeClr val="accent1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A268E552-F43C-468C-BB5D-BCDB4B0C3CE8}" type="sibTrans" cxnId="{B6238BAC-2620-44C7-91DA-138CFEACEE46}">
      <dgm:prSet/>
      <dgm:spPr/>
      <dgm:t>
        <a:bodyPr/>
        <a:lstStyle/>
        <a:p>
          <a:endParaRPr lang="zh-CN" altLang="en-US"/>
        </a:p>
      </dgm:t>
    </dgm:pt>
    <dgm:pt modelId="{73F0FD01-C5E0-48AF-8711-39D32FA6EF7F}" type="asst">
      <dgm:prSet phldrT="[文本]" custT="1"/>
      <dgm:spPr/>
      <dgm:t>
        <a:bodyPr/>
        <a:lstStyle/>
        <a:p>
          <a:r>
            <a:rPr lang="zh-CN" altLang="en-US" sz="1600" dirty="0"/>
            <a:t>数据加载器</a:t>
          </a:r>
          <a:endParaRPr lang="en-US" altLang="zh-CN" sz="1600" dirty="0"/>
        </a:p>
        <a:p>
          <a:r>
            <a:rPr lang="en-US" altLang="zh-CN" sz="1600" dirty="0"/>
            <a:t>CSV</a:t>
          </a:r>
          <a:r>
            <a:rPr lang="zh-CN" altLang="en-US" sz="1600" dirty="0"/>
            <a:t>格式</a:t>
          </a:r>
        </a:p>
      </dgm:t>
    </dgm:pt>
    <dgm:pt modelId="{7E144D14-F079-4673-926E-930682937354}" type="parTrans" cxnId="{C4AA5969-E3A4-421A-940B-C4D0B3DF965A}">
      <dgm:prSet/>
      <dgm:spPr>
        <a:ln w="25400">
          <a:solidFill>
            <a:schemeClr val="accent1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C36D66E-C7F1-4D35-BBF8-3B77939DC4A4}" type="sibTrans" cxnId="{C4AA5969-E3A4-421A-940B-C4D0B3DF965A}">
      <dgm:prSet/>
      <dgm:spPr/>
      <dgm:t>
        <a:bodyPr/>
        <a:lstStyle/>
        <a:p>
          <a:endParaRPr lang="zh-CN" altLang="en-US"/>
        </a:p>
      </dgm:t>
    </dgm:pt>
    <dgm:pt modelId="{D881E574-D6C3-44CE-A277-0822B6B105B4}" type="asst">
      <dgm:prSet phldrT="[文本]" custT="1"/>
      <dgm:spPr/>
      <dgm:t>
        <a:bodyPr/>
        <a:lstStyle/>
        <a:p>
          <a:r>
            <a:rPr lang="zh-CN" altLang="en-US" sz="1600" dirty="0"/>
            <a:t>分析模块（按实验类型分类）</a:t>
          </a:r>
        </a:p>
      </dgm:t>
    </dgm:pt>
    <dgm:pt modelId="{17DBD6B0-E343-424F-AE3C-5438EEC2E34F}" type="parTrans" cxnId="{8DDA373A-72F6-484A-BDA0-03689E7E30F2}">
      <dgm:prSet/>
      <dgm:spPr>
        <a:ln w="25400">
          <a:solidFill>
            <a:schemeClr val="accent1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09BD36F1-12B0-4FA4-A006-CFF252BA618F}" type="sibTrans" cxnId="{8DDA373A-72F6-484A-BDA0-03689E7E30F2}">
      <dgm:prSet/>
      <dgm:spPr/>
      <dgm:t>
        <a:bodyPr/>
        <a:lstStyle/>
        <a:p>
          <a:endParaRPr lang="zh-CN" altLang="en-US"/>
        </a:p>
      </dgm:t>
    </dgm:pt>
    <dgm:pt modelId="{22979BC8-DE4F-45B6-9126-C7F0C3A98886}" type="asst">
      <dgm:prSet phldrT="[文本]" custT="1"/>
      <dgm:spPr/>
      <dgm:t>
        <a:bodyPr/>
        <a:lstStyle/>
        <a:p>
          <a:r>
            <a:rPr lang="zh-CN" altLang="en-US" sz="1600" dirty="0"/>
            <a:t>可视化引擎（智能图表生成）</a:t>
          </a:r>
        </a:p>
      </dgm:t>
    </dgm:pt>
    <dgm:pt modelId="{94351DE7-5F22-4A85-98EE-51426E7D8263}" type="parTrans" cxnId="{7A2CF2C0-87C5-4BD2-AEE8-D1C84CC09FBA}">
      <dgm:prSet/>
      <dgm:spPr>
        <a:ln w="25400">
          <a:solidFill>
            <a:schemeClr val="accent1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0B922F2-1D56-4587-91EB-4E31CAC7FCF2}" type="sibTrans" cxnId="{7A2CF2C0-87C5-4BD2-AEE8-D1C84CC09FBA}">
      <dgm:prSet/>
      <dgm:spPr/>
      <dgm:t>
        <a:bodyPr/>
        <a:lstStyle/>
        <a:p>
          <a:endParaRPr lang="zh-CN" altLang="en-US"/>
        </a:p>
      </dgm:t>
    </dgm:pt>
    <dgm:pt modelId="{02DB142D-6F83-4E54-8E0F-AB288D0ADBCC}" type="pres">
      <dgm:prSet presAssocID="{5A177470-571D-46F5-B28A-BCB81B40C5F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7E33DAD-88BD-4CC0-9EA2-E314F78DAAC1}" type="pres">
      <dgm:prSet presAssocID="{5A177470-571D-46F5-B28A-BCB81B40C5F5}" presName="hierFlow" presStyleCnt="0"/>
      <dgm:spPr/>
    </dgm:pt>
    <dgm:pt modelId="{2F6D3BAA-A170-4703-9BB2-1ABE5BC590DC}" type="pres">
      <dgm:prSet presAssocID="{5A177470-571D-46F5-B28A-BCB81B40C5F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6F3675E-98C0-4A8C-88F6-1BC2BE5A1D34}" type="pres">
      <dgm:prSet presAssocID="{EA309D3D-1F59-417F-9A9B-468692093D4D}" presName="Name14" presStyleCnt="0"/>
      <dgm:spPr/>
    </dgm:pt>
    <dgm:pt modelId="{0BF9E43F-F79A-4806-8E20-F82C201C92DF}" type="pres">
      <dgm:prSet presAssocID="{EA309D3D-1F59-417F-9A9B-468692093D4D}" presName="level1Shape" presStyleLbl="node0" presStyleIdx="0" presStyleCnt="1" custScaleX="351274" custScaleY="385626" custLinFactY="-111454" custLinFactNeighborX="-39206" custLinFactNeighborY="-200000">
        <dgm:presLayoutVars>
          <dgm:chPref val="3"/>
        </dgm:presLayoutVars>
      </dgm:prSet>
      <dgm:spPr/>
    </dgm:pt>
    <dgm:pt modelId="{0BD02CED-F44C-4B16-9B71-D17204CE64A6}" type="pres">
      <dgm:prSet presAssocID="{EA309D3D-1F59-417F-9A9B-468692093D4D}" presName="hierChild2" presStyleCnt="0"/>
      <dgm:spPr/>
    </dgm:pt>
    <dgm:pt modelId="{D939557B-0418-4A52-B72E-BEB416A64120}" type="pres">
      <dgm:prSet presAssocID="{402C1174-38F1-451C-9F0D-1E1702E6EA31}" presName="Name19" presStyleLbl="parChTrans1D2" presStyleIdx="0" presStyleCnt="3"/>
      <dgm:spPr/>
    </dgm:pt>
    <dgm:pt modelId="{F8EF0E82-8567-4EDB-B1B6-206E89ADB4B5}" type="pres">
      <dgm:prSet presAssocID="{BFB4C8FF-4611-4E85-8ADA-102FA791686D}" presName="Name21" presStyleCnt="0"/>
      <dgm:spPr/>
    </dgm:pt>
    <dgm:pt modelId="{45C76C04-A4B0-439B-92BB-5C1BA5224BF7}" type="pres">
      <dgm:prSet presAssocID="{BFB4C8FF-4611-4E85-8ADA-102FA791686D}" presName="level2Shape" presStyleLbl="asst1" presStyleIdx="0" presStyleCnt="11" custScaleX="278122" custScaleY="251399" custLinFactY="-100000" custLinFactNeighborX="21368" custLinFactNeighborY="-132993"/>
      <dgm:spPr/>
    </dgm:pt>
    <dgm:pt modelId="{03703FBD-4111-4626-ACE8-F83A623BE26F}" type="pres">
      <dgm:prSet presAssocID="{BFB4C8FF-4611-4E85-8ADA-102FA791686D}" presName="hierChild3" presStyleCnt="0"/>
      <dgm:spPr/>
    </dgm:pt>
    <dgm:pt modelId="{0CA720FE-7AA2-4798-9465-30A2DD272A15}" type="pres">
      <dgm:prSet presAssocID="{7E144D14-F079-4673-926E-930682937354}" presName="Name19" presStyleLbl="parChTrans1D3" presStyleIdx="0" presStyleCnt="8"/>
      <dgm:spPr/>
    </dgm:pt>
    <dgm:pt modelId="{CBC5FB17-0C62-4D51-9202-6D8E8BF53869}" type="pres">
      <dgm:prSet presAssocID="{73F0FD01-C5E0-48AF-8711-39D32FA6EF7F}" presName="Name21" presStyleCnt="0"/>
      <dgm:spPr/>
    </dgm:pt>
    <dgm:pt modelId="{FCC9E4A9-83D9-43B4-B9B4-F9B3D1C6392E}" type="pres">
      <dgm:prSet presAssocID="{73F0FD01-C5E0-48AF-8711-39D32FA6EF7F}" presName="level2Shape" presStyleLbl="asst1" presStyleIdx="1" presStyleCnt="11" custScaleX="133525" custScaleY="472076" custLinFactY="-70347" custLinFactNeighborX="-491" custLinFactNeighborY="-100000"/>
      <dgm:spPr/>
    </dgm:pt>
    <dgm:pt modelId="{9FEBC4FF-8F9D-437F-81CA-56599A3A1FE6}" type="pres">
      <dgm:prSet presAssocID="{73F0FD01-C5E0-48AF-8711-39D32FA6EF7F}" presName="hierChild3" presStyleCnt="0"/>
      <dgm:spPr/>
    </dgm:pt>
    <dgm:pt modelId="{0AB0F836-7A15-4E00-8394-97DB8FA6777D}" type="pres">
      <dgm:prSet presAssocID="{17DBD6B0-E343-424F-AE3C-5438EEC2E34F}" presName="Name19" presStyleLbl="parChTrans1D3" presStyleIdx="1" presStyleCnt="8"/>
      <dgm:spPr/>
    </dgm:pt>
    <dgm:pt modelId="{984BD7E8-1FD6-4B59-9E1F-978AF8E506CB}" type="pres">
      <dgm:prSet presAssocID="{D881E574-D6C3-44CE-A277-0822B6B105B4}" presName="Name21" presStyleCnt="0"/>
      <dgm:spPr/>
    </dgm:pt>
    <dgm:pt modelId="{44EC1F3B-8F9E-485F-BAD5-0CD623AB2349}" type="pres">
      <dgm:prSet presAssocID="{D881E574-D6C3-44CE-A277-0822B6B105B4}" presName="level2Shape" presStyleLbl="asst1" presStyleIdx="2" presStyleCnt="11" custScaleX="166287" custScaleY="353144" custLinFactNeighborX="-5992" custLinFactNeighborY="-89979"/>
      <dgm:spPr/>
    </dgm:pt>
    <dgm:pt modelId="{113F8C51-7086-4478-B946-FCA2647AE7AE}" type="pres">
      <dgm:prSet presAssocID="{D881E574-D6C3-44CE-A277-0822B6B105B4}" presName="hierChild3" presStyleCnt="0"/>
      <dgm:spPr/>
    </dgm:pt>
    <dgm:pt modelId="{B4CFF759-7CCF-4EDA-9DD2-7DAE38B7F45D}" type="pres">
      <dgm:prSet presAssocID="{94351DE7-5F22-4A85-98EE-51426E7D8263}" presName="Name19" presStyleLbl="parChTrans1D3" presStyleIdx="2" presStyleCnt="8"/>
      <dgm:spPr/>
    </dgm:pt>
    <dgm:pt modelId="{13D3D511-7CF3-4FEA-B0CA-21AAE1C0FCC4}" type="pres">
      <dgm:prSet presAssocID="{22979BC8-DE4F-45B6-9126-C7F0C3A98886}" presName="Name21" presStyleCnt="0"/>
      <dgm:spPr/>
    </dgm:pt>
    <dgm:pt modelId="{38318EA1-7127-46B7-8DCF-31D2CB9F2DC1}" type="pres">
      <dgm:prSet presAssocID="{22979BC8-DE4F-45B6-9126-C7F0C3A98886}" presName="level2Shape" presStyleLbl="asst1" presStyleIdx="3" presStyleCnt="11" custScaleX="192515" custScaleY="249044" custLinFactY="-16090" custLinFactNeighborX="-18576" custLinFactNeighborY="-100000"/>
      <dgm:spPr/>
    </dgm:pt>
    <dgm:pt modelId="{26E14322-36BF-4B71-A40B-670B5FE9E37F}" type="pres">
      <dgm:prSet presAssocID="{22979BC8-DE4F-45B6-9126-C7F0C3A98886}" presName="hierChild3" presStyleCnt="0"/>
      <dgm:spPr/>
    </dgm:pt>
    <dgm:pt modelId="{A2225596-4529-4548-8533-DA445831A3A0}" type="pres">
      <dgm:prSet presAssocID="{3E67BFDB-0FE7-40E7-AC3E-52DE92DADAD5}" presName="Name19" presStyleLbl="parChTrans1D2" presStyleIdx="1" presStyleCnt="3"/>
      <dgm:spPr/>
    </dgm:pt>
    <dgm:pt modelId="{0B7858AB-A677-4A20-8922-D8E7A042A93E}" type="pres">
      <dgm:prSet presAssocID="{B026E296-0DF4-47E3-B958-88BD9A6E6D5B}" presName="Name21" presStyleCnt="0"/>
      <dgm:spPr/>
    </dgm:pt>
    <dgm:pt modelId="{7E7FF7F0-4AEA-47DC-8F04-4FAA7F133782}" type="pres">
      <dgm:prSet presAssocID="{B026E296-0DF4-47E3-B958-88BD9A6E6D5B}" presName="level2Shape" presStyleLbl="asst1" presStyleIdx="4" presStyleCnt="11" custScaleX="325161" custScaleY="195244" custLinFactY="-90500" custLinFactNeighborX="-19032" custLinFactNeighborY="-100000"/>
      <dgm:spPr/>
    </dgm:pt>
    <dgm:pt modelId="{0828BBE7-6D34-4A60-9B95-63B7DE148EB7}" type="pres">
      <dgm:prSet presAssocID="{B026E296-0DF4-47E3-B958-88BD9A6E6D5B}" presName="hierChild3" presStyleCnt="0"/>
      <dgm:spPr/>
    </dgm:pt>
    <dgm:pt modelId="{967207D7-01AF-4C2D-9E14-CEE9B94213DC}" type="pres">
      <dgm:prSet presAssocID="{D9BF7182-50A7-461F-B95A-FE4B7A37A542}" presName="Name19" presStyleLbl="parChTrans1D3" presStyleIdx="3" presStyleCnt="8"/>
      <dgm:spPr/>
    </dgm:pt>
    <dgm:pt modelId="{B4C31992-14E7-4EEE-ADC1-AB50E15FFA72}" type="pres">
      <dgm:prSet presAssocID="{724E3D75-169C-440E-9DA7-F430DEC3716B}" presName="Name21" presStyleCnt="0"/>
      <dgm:spPr/>
    </dgm:pt>
    <dgm:pt modelId="{6765C14C-4A60-49A6-9401-ED1C220ED139}" type="pres">
      <dgm:prSet presAssocID="{724E3D75-169C-440E-9DA7-F430DEC3716B}" presName="level2Shape" presStyleLbl="asst1" presStyleIdx="5" presStyleCnt="11" custScaleX="242321" custScaleY="264075" custLinFactNeighborX="-22953" custLinFactNeighborY="74532"/>
      <dgm:spPr/>
    </dgm:pt>
    <dgm:pt modelId="{B218B966-1869-4CC8-851F-5933B911B6E6}" type="pres">
      <dgm:prSet presAssocID="{724E3D75-169C-440E-9DA7-F430DEC3716B}" presName="hierChild3" presStyleCnt="0"/>
      <dgm:spPr/>
    </dgm:pt>
    <dgm:pt modelId="{CC62E535-CEEA-400A-A3F3-2817E1C84742}" type="pres">
      <dgm:prSet presAssocID="{6F7BDB0C-402E-440F-ABE5-8346FB28ECCD}" presName="Name19" presStyleLbl="parChTrans1D3" presStyleIdx="4" presStyleCnt="8"/>
      <dgm:spPr/>
    </dgm:pt>
    <dgm:pt modelId="{A8CB358E-5038-4711-BB2A-CAB702632C1A}" type="pres">
      <dgm:prSet presAssocID="{9E8474A1-F226-49E0-B00F-1FF488FD9351}" presName="Name21" presStyleCnt="0"/>
      <dgm:spPr/>
    </dgm:pt>
    <dgm:pt modelId="{9745407C-64BE-4167-84F3-347BC1113DDF}" type="pres">
      <dgm:prSet presAssocID="{9E8474A1-F226-49E0-B00F-1FF488FD9351}" presName="level2Shape" presStyleLbl="asst1" presStyleIdx="6" presStyleCnt="11" custScaleX="160373" custScaleY="323272" custLinFactY="8686" custLinFactNeighborX="-14153" custLinFactNeighborY="100000"/>
      <dgm:spPr/>
    </dgm:pt>
    <dgm:pt modelId="{0FF07A3D-A458-4682-AE8C-B18E112909DA}" type="pres">
      <dgm:prSet presAssocID="{9E8474A1-F226-49E0-B00F-1FF488FD9351}" presName="hierChild3" presStyleCnt="0"/>
      <dgm:spPr/>
    </dgm:pt>
    <dgm:pt modelId="{AAD2990A-39C9-4D85-984E-7A0B7D00BD34}" type="pres">
      <dgm:prSet presAssocID="{9FB98B78-B1E8-4FD4-B6C2-10CBDFF877C7}" presName="Name19" presStyleLbl="parChTrans1D3" presStyleIdx="5" presStyleCnt="8"/>
      <dgm:spPr/>
    </dgm:pt>
    <dgm:pt modelId="{BFC8E3F6-9C7B-47A3-A78B-8E1EB8E601EE}" type="pres">
      <dgm:prSet presAssocID="{288BCEDB-0167-4CF5-90F1-11CC3B655425}" presName="Name21" presStyleCnt="0"/>
      <dgm:spPr/>
    </dgm:pt>
    <dgm:pt modelId="{03D7171F-E7C1-45CF-B0A6-DDC93D21ECF4}" type="pres">
      <dgm:prSet presAssocID="{288BCEDB-0167-4CF5-90F1-11CC3B655425}" presName="level2Shape" presStyleLbl="asst1" presStyleIdx="7" presStyleCnt="11" custScaleX="146410" custScaleY="433825" custLinFactY="5899" custLinFactNeighborX="-15171" custLinFactNeighborY="100000"/>
      <dgm:spPr/>
    </dgm:pt>
    <dgm:pt modelId="{E25EF3BA-17FB-46BB-B523-2BA7029BB7FE}" type="pres">
      <dgm:prSet presAssocID="{288BCEDB-0167-4CF5-90F1-11CC3B655425}" presName="hierChild3" presStyleCnt="0"/>
      <dgm:spPr/>
    </dgm:pt>
    <dgm:pt modelId="{35B0EE1B-9F89-4733-9059-EBD4983DCC67}" type="pres">
      <dgm:prSet presAssocID="{3EAC4626-380F-4314-83AD-B396F094CE2E}" presName="Name19" presStyleLbl="parChTrans1D3" presStyleIdx="6" presStyleCnt="8"/>
      <dgm:spPr/>
    </dgm:pt>
    <dgm:pt modelId="{3F904D43-60E4-43A3-8673-50AA72312606}" type="pres">
      <dgm:prSet presAssocID="{39AB23F4-8092-46F6-A9E8-5F81AD57210D}" presName="Name21" presStyleCnt="0"/>
      <dgm:spPr/>
    </dgm:pt>
    <dgm:pt modelId="{EAC6073F-039E-4A3E-BBC3-118742EE62A0}" type="pres">
      <dgm:prSet presAssocID="{39AB23F4-8092-46F6-A9E8-5F81AD57210D}" presName="level2Shape" presStyleLbl="asst1" presStyleIdx="8" presStyleCnt="11" custScaleX="185634" custScaleY="355940" custLinFactY="1690" custLinFactNeighborX="-24096" custLinFactNeighborY="100000"/>
      <dgm:spPr/>
    </dgm:pt>
    <dgm:pt modelId="{4C39AF33-CCDD-4563-A907-AEFB96309EAA}" type="pres">
      <dgm:prSet presAssocID="{39AB23F4-8092-46F6-A9E8-5F81AD57210D}" presName="hierChild3" presStyleCnt="0"/>
      <dgm:spPr/>
    </dgm:pt>
    <dgm:pt modelId="{68615689-3BEB-4B4E-9DE3-103F27843599}" type="pres">
      <dgm:prSet presAssocID="{8838A0D6-4B4B-41CA-903B-2A5A6854588E}" presName="Name19" presStyleLbl="parChTrans1D2" presStyleIdx="2" presStyleCnt="3"/>
      <dgm:spPr/>
    </dgm:pt>
    <dgm:pt modelId="{7728C670-5FA3-42B1-9C3F-D90BF5FFA205}" type="pres">
      <dgm:prSet presAssocID="{16E99BEA-0E92-4372-9146-5CDA30EE456D}" presName="Name21" presStyleCnt="0"/>
      <dgm:spPr/>
    </dgm:pt>
    <dgm:pt modelId="{FB6BD4EC-6FB7-4837-8635-3B727D780AD7}" type="pres">
      <dgm:prSet presAssocID="{16E99BEA-0E92-4372-9146-5CDA30EE456D}" presName="level2Shape" presStyleLbl="asst1" presStyleIdx="9" presStyleCnt="11" custScaleX="312614" custScaleY="210085" custLinFactY="-100000" custLinFactNeighborX="-86006" custLinFactNeighborY="-104682"/>
      <dgm:spPr/>
    </dgm:pt>
    <dgm:pt modelId="{5B1D0BD2-F151-402E-BC1E-02B40D1144D2}" type="pres">
      <dgm:prSet presAssocID="{16E99BEA-0E92-4372-9146-5CDA30EE456D}" presName="hierChild3" presStyleCnt="0"/>
      <dgm:spPr/>
    </dgm:pt>
    <dgm:pt modelId="{F7D0686C-41BA-4FE4-B8AC-115381C224F2}" type="pres">
      <dgm:prSet presAssocID="{9D7399FA-AE77-44EF-812C-9329F94058DE}" presName="Name19" presStyleLbl="parChTrans1D3" presStyleIdx="7" presStyleCnt="8"/>
      <dgm:spPr/>
    </dgm:pt>
    <dgm:pt modelId="{0DCC5E34-20E4-43F3-9FED-AAC4A7F32740}" type="pres">
      <dgm:prSet presAssocID="{1AA01DF5-A1B5-4AF5-829A-F125E0C8A9CF}" presName="Name21" presStyleCnt="0"/>
      <dgm:spPr/>
    </dgm:pt>
    <dgm:pt modelId="{D542EE35-C6D6-496A-9626-AF06C45B51C2}" type="pres">
      <dgm:prSet presAssocID="{1AA01DF5-A1B5-4AF5-829A-F125E0C8A9CF}" presName="level2Shape" presStyleLbl="asst1" presStyleIdx="10" presStyleCnt="11" custScaleX="132743" custScaleY="430075" custLinFactNeighborX="3170" custLinFactNeighborY="27575"/>
      <dgm:spPr/>
    </dgm:pt>
    <dgm:pt modelId="{DA973689-81A2-4B98-9508-FA9D2FC42D2A}" type="pres">
      <dgm:prSet presAssocID="{1AA01DF5-A1B5-4AF5-829A-F125E0C8A9CF}" presName="hierChild3" presStyleCnt="0"/>
      <dgm:spPr/>
    </dgm:pt>
    <dgm:pt modelId="{12A174A7-3D78-403D-9866-149FFD876C83}" type="pres">
      <dgm:prSet presAssocID="{5A177470-571D-46F5-B28A-BCB81B40C5F5}" presName="bgShapesFlow" presStyleCnt="0"/>
      <dgm:spPr/>
    </dgm:pt>
  </dgm:ptLst>
  <dgm:cxnLst>
    <dgm:cxn modelId="{7655F100-A35E-4F09-A560-9623E0A351AD}" srcId="{B026E296-0DF4-47E3-B958-88BD9A6E6D5B}" destId="{9E8474A1-F226-49E0-B00F-1FF488FD9351}" srcOrd="1" destOrd="0" parTransId="{6F7BDB0C-402E-440F-ABE5-8346FB28ECCD}" sibTransId="{A083E3E5-2243-4C98-89EC-6696072A2AD4}"/>
    <dgm:cxn modelId="{C2089E02-1051-4D03-8D97-192E8D0EECDC}" type="presOf" srcId="{724E3D75-169C-440E-9DA7-F430DEC3716B}" destId="{6765C14C-4A60-49A6-9401-ED1C220ED139}" srcOrd="0" destOrd="0" presId="urn:microsoft.com/office/officeart/2005/8/layout/hierarchy6"/>
    <dgm:cxn modelId="{7E428905-69D6-4DFF-9291-8AAE737D90FD}" type="presOf" srcId="{D881E574-D6C3-44CE-A277-0822B6B105B4}" destId="{44EC1F3B-8F9E-485F-BAD5-0CD623AB2349}" srcOrd="0" destOrd="0" presId="urn:microsoft.com/office/officeart/2005/8/layout/hierarchy6"/>
    <dgm:cxn modelId="{5ED7F305-B093-4402-B88B-5F292B1831A9}" type="presOf" srcId="{EA309D3D-1F59-417F-9A9B-468692093D4D}" destId="{0BF9E43F-F79A-4806-8E20-F82C201C92DF}" srcOrd="0" destOrd="0" presId="urn:microsoft.com/office/officeart/2005/8/layout/hierarchy6"/>
    <dgm:cxn modelId="{8C5ABC08-E73A-459A-9760-F6CB15A1FB73}" type="presOf" srcId="{3EAC4626-380F-4314-83AD-B396F094CE2E}" destId="{35B0EE1B-9F89-4733-9059-EBD4983DCC67}" srcOrd="0" destOrd="0" presId="urn:microsoft.com/office/officeart/2005/8/layout/hierarchy6"/>
    <dgm:cxn modelId="{725C8A11-FECA-4D0D-A122-855D429EE64A}" type="presOf" srcId="{3E67BFDB-0FE7-40E7-AC3E-52DE92DADAD5}" destId="{A2225596-4529-4548-8533-DA445831A3A0}" srcOrd="0" destOrd="0" presId="urn:microsoft.com/office/officeart/2005/8/layout/hierarchy6"/>
    <dgm:cxn modelId="{06415530-3C8C-45D0-A415-ED066BC028A9}" srcId="{EA309D3D-1F59-417F-9A9B-468692093D4D}" destId="{B026E296-0DF4-47E3-B958-88BD9A6E6D5B}" srcOrd="1" destOrd="0" parTransId="{3E67BFDB-0FE7-40E7-AC3E-52DE92DADAD5}" sibTransId="{A805F15E-45F8-4548-87F1-70AF423D706C}"/>
    <dgm:cxn modelId="{8DDA373A-72F6-484A-BDA0-03689E7E30F2}" srcId="{BFB4C8FF-4611-4E85-8ADA-102FA791686D}" destId="{D881E574-D6C3-44CE-A277-0822B6B105B4}" srcOrd="1" destOrd="0" parTransId="{17DBD6B0-E343-424F-AE3C-5438EEC2E34F}" sibTransId="{09BD36F1-12B0-4FA4-A006-CFF252BA618F}"/>
    <dgm:cxn modelId="{5F3E343C-26BC-4520-9A0F-31B4EEDACD85}" srcId="{EA309D3D-1F59-417F-9A9B-468692093D4D}" destId="{16E99BEA-0E92-4372-9146-5CDA30EE456D}" srcOrd="2" destOrd="0" parTransId="{8838A0D6-4B4B-41CA-903B-2A5A6854588E}" sibTransId="{C0492EF5-B461-48D8-B00C-CA3CE7012388}"/>
    <dgm:cxn modelId="{A9B32960-CD26-43EC-903C-5E168D67E44A}" type="presOf" srcId="{6F7BDB0C-402E-440F-ABE5-8346FB28ECCD}" destId="{CC62E535-CEEA-400A-A3F3-2817E1C84742}" srcOrd="0" destOrd="0" presId="urn:microsoft.com/office/officeart/2005/8/layout/hierarchy6"/>
    <dgm:cxn modelId="{25D3C067-AED9-4104-9224-DF1CB00B6208}" type="presOf" srcId="{1AA01DF5-A1B5-4AF5-829A-F125E0C8A9CF}" destId="{D542EE35-C6D6-496A-9626-AF06C45B51C2}" srcOrd="0" destOrd="0" presId="urn:microsoft.com/office/officeart/2005/8/layout/hierarchy6"/>
    <dgm:cxn modelId="{C4AA5969-E3A4-421A-940B-C4D0B3DF965A}" srcId="{BFB4C8FF-4611-4E85-8ADA-102FA791686D}" destId="{73F0FD01-C5E0-48AF-8711-39D32FA6EF7F}" srcOrd="0" destOrd="0" parTransId="{7E144D14-F079-4673-926E-930682937354}" sibTransId="{CC36D66E-C7F1-4D35-BBF8-3B77939DC4A4}"/>
    <dgm:cxn modelId="{DAC0EA69-17B4-455D-B4D2-A000E83DBC35}" type="presOf" srcId="{94351DE7-5F22-4A85-98EE-51426E7D8263}" destId="{B4CFF759-7CCF-4EDA-9DD2-7DAE38B7F45D}" srcOrd="0" destOrd="0" presId="urn:microsoft.com/office/officeart/2005/8/layout/hierarchy6"/>
    <dgm:cxn modelId="{3170806C-3377-4FC0-962F-DF52B0A46B9B}" type="presOf" srcId="{D9BF7182-50A7-461F-B95A-FE4B7A37A542}" destId="{967207D7-01AF-4C2D-9E14-CEE9B94213DC}" srcOrd="0" destOrd="0" presId="urn:microsoft.com/office/officeart/2005/8/layout/hierarchy6"/>
    <dgm:cxn modelId="{5843ED6C-C2DF-487E-8F13-A12BE443A2A8}" type="presOf" srcId="{BFB4C8FF-4611-4E85-8ADA-102FA791686D}" destId="{45C76C04-A4B0-439B-92BB-5C1BA5224BF7}" srcOrd="0" destOrd="0" presId="urn:microsoft.com/office/officeart/2005/8/layout/hierarchy6"/>
    <dgm:cxn modelId="{0A2C2C4E-302E-4BE1-BD03-E8696994F2E0}" srcId="{16E99BEA-0E92-4372-9146-5CDA30EE456D}" destId="{1AA01DF5-A1B5-4AF5-829A-F125E0C8A9CF}" srcOrd="0" destOrd="0" parTransId="{9D7399FA-AE77-44EF-812C-9329F94058DE}" sibTransId="{DA76DE43-F771-4AD5-BE7A-64481193BAA3}"/>
    <dgm:cxn modelId="{45541C4F-5675-49A7-BF25-CECF0BD39B47}" type="presOf" srcId="{5A177470-571D-46F5-B28A-BCB81B40C5F5}" destId="{02DB142D-6F83-4E54-8E0F-AB288D0ADBCC}" srcOrd="0" destOrd="0" presId="urn:microsoft.com/office/officeart/2005/8/layout/hierarchy6"/>
    <dgm:cxn modelId="{6B79D36F-3BBC-4408-ADCF-CD5BC60A0D01}" type="presOf" srcId="{8838A0D6-4B4B-41CA-903B-2A5A6854588E}" destId="{68615689-3BEB-4B4E-9DE3-103F27843599}" srcOrd="0" destOrd="0" presId="urn:microsoft.com/office/officeart/2005/8/layout/hierarchy6"/>
    <dgm:cxn modelId="{F386BD51-7371-43ED-AE8B-89AAD9771E1C}" type="presOf" srcId="{9FB98B78-B1E8-4FD4-B6C2-10CBDFF877C7}" destId="{AAD2990A-39C9-4D85-984E-7A0B7D00BD34}" srcOrd="0" destOrd="0" presId="urn:microsoft.com/office/officeart/2005/8/layout/hierarchy6"/>
    <dgm:cxn modelId="{82A97052-B348-48EE-B9F2-F7D2A8D62876}" type="presOf" srcId="{22979BC8-DE4F-45B6-9126-C7F0C3A98886}" destId="{38318EA1-7127-46B7-8DCF-31D2CB9F2DC1}" srcOrd="0" destOrd="0" presId="urn:microsoft.com/office/officeart/2005/8/layout/hierarchy6"/>
    <dgm:cxn modelId="{9AE7C378-D9AE-437A-9E6C-D0DD6AFB4463}" srcId="{EA309D3D-1F59-417F-9A9B-468692093D4D}" destId="{BFB4C8FF-4611-4E85-8ADA-102FA791686D}" srcOrd="0" destOrd="0" parTransId="{402C1174-38F1-451C-9F0D-1E1702E6EA31}" sibTransId="{E3DA0CF3-9BEC-4731-BD78-8EF25B6A4948}"/>
    <dgm:cxn modelId="{A1A2F87D-3C41-42D8-B06B-2EC5CE2D4E2A}" type="presOf" srcId="{B026E296-0DF4-47E3-B958-88BD9A6E6D5B}" destId="{7E7FF7F0-4AEA-47DC-8F04-4FAA7F133782}" srcOrd="0" destOrd="0" presId="urn:microsoft.com/office/officeart/2005/8/layout/hierarchy6"/>
    <dgm:cxn modelId="{3BB8779A-81E7-41AA-965C-5C2D4D5E7237}" type="presOf" srcId="{17DBD6B0-E343-424F-AE3C-5438EEC2E34F}" destId="{0AB0F836-7A15-4E00-8394-97DB8FA6777D}" srcOrd="0" destOrd="0" presId="urn:microsoft.com/office/officeart/2005/8/layout/hierarchy6"/>
    <dgm:cxn modelId="{93B042A1-9F9C-4080-93ED-0872B2B99C9F}" srcId="{B026E296-0DF4-47E3-B958-88BD9A6E6D5B}" destId="{288BCEDB-0167-4CF5-90F1-11CC3B655425}" srcOrd="2" destOrd="0" parTransId="{9FB98B78-B1E8-4FD4-B6C2-10CBDFF877C7}" sibTransId="{7D430436-F9BD-4D3B-BAC5-EEA5F11242D2}"/>
    <dgm:cxn modelId="{B6238BAC-2620-44C7-91DA-138CFEACEE46}" srcId="{B026E296-0DF4-47E3-B958-88BD9A6E6D5B}" destId="{39AB23F4-8092-46F6-A9E8-5F81AD57210D}" srcOrd="3" destOrd="0" parTransId="{3EAC4626-380F-4314-83AD-B396F094CE2E}" sibTransId="{A268E552-F43C-468C-BB5D-BCDB4B0C3CE8}"/>
    <dgm:cxn modelId="{42DD47AE-7B9C-4CA1-8837-6F5A61BBCD9D}" type="presOf" srcId="{402C1174-38F1-451C-9F0D-1E1702E6EA31}" destId="{D939557B-0418-4A52-B72E-BEB416A64120}" srcOrd="0" destOrd="0" presId="urn:microsoft.com/office/officeart/2005/8/layout/hierarchy6"/>
    <dgm:cxn modelId="{BAFF34B5-515E-4BCB-9505-2118E125064C}" type="presOf" srcId="{7E144D14-F079-4673-926E-930682937354}" destId="{0CA720FE-7AA2-4798-9465-30A2DD272A15}" srcOrd="0" destOrd="0" presId="urn:microsoft.com/office/officeart/2005/8/layout/hierarchy6"/>
    <dgm:cxn modelId="{3AC71ABB-265B-4D21-AA5B-7A07E61CD1A4}" type="presOf" srcId="{288BCEDB-0167-4CF5-90F1-11CC3B655425}" destId="{03D7171F-E7C1-45CF-B0A6-DDC93D21ECF4}" srcOrd="0" destOrd="0" presId="urn:microsoft.com/office/officeart/2005/8/layout/hierarchy6"/>
    <dgm:cxn modelId="{7A2CF2C0-87C5-4BD2-AEE8-D1C84CC09FBA}" srcId="{BFB4C8FF-4611-4E85-8ADA-102FA791686D}" destId="{22979BC8-DE4F-45B6-9126-C7F0C3A98886}" srcOrd="2" destOrd="0" parTransId="{94351DE7-5F22-4A85-98EE-51426E7D8263}" sibTransId="{10B922F2-1D56-4587-91EB-4E31CAC7FCF2}"/>
    <dgm:cxn modelId="{8F48FDD8-2348-4A00-9183-6A8E1D36FAFF}" srcId="{B026E296-0DF4-47E3-B958-88BD9A6E6D5B}" destId="{724E3D75-169C-440E-9DA7-F430DEC3716B}" srcOrd="0" destOrd="0" parTransId="{D9BF7182-50A7-461F-B95A-FE4B7A37A542}" sibTransId="{FAB46E17-D990-4D6F-A7D4-95576BB62047}"/>
    <dgm:cxn modelId="{22F79DD9-6B42-4B82-85EF-807621234D60}" type="presOf" srcId="{9D7399FA-AE77-44EF-812C-9329F94058DE}" destId="{F7D0686C-41BA-4FE4-B8AC-115381C224F2}" srcOrd="0" destOrd="0" presId="urn:microsoft.com/office/officeart/2005/8/layout/hierarchy6"/>
    <dgm:cxn modelId="{341876DE-87E6-43F0-AC9D-FE6FEF4708C4}" type="presOf" srcId="{16E99BEA-0E92-4372-9146-5CDA30EE456D}" destId="{FB6BD4EC-6FB7-4837-8635-3B727D780AD7}" srcOrd="0" destOrd="0" presId="urn:microsoft.com/office/officeart/2005/8/layout/hierarchy6"/>
    <dgm:cxn modelId="{A53FE3E7-35BD-4055-B9C8-D13A77A4594C}" type="presOf" srcId="{39AB23F4-8092-46F6-A9E8-5F81AD57210D}" destId="{EAC6073F-039E-4A3E-BBC3-118742EE62A0}" srcOrd="0" destOrd="0" presId="urn:microsoft.com/office/officeart/2005/8/layout/hierarchy6"/>
    <dgm:cxn modelId="{C14D71ED-76C2-48AA-BA23-B2EF4E90B9C1}" type="presOf" srcId="{9E8474A1-F226-49E0-B00F-1FF488FD9351}" destId="{9745407C-64BE-4167-84F3-347BC1113DDF}" srcOrd="0" destOrd="0" presId="urn:microsoft.com/office/officeart/2005/8/layout/hierarchy6"/>
    <dgm:cxn modelId="{E12576F4-7E6C-411A-9B6B-58E74F88C344}" type="presOf" srcId="{73F0FD01-C5E0-48AF-8711-39D32FA6EF7F}" destId="{FCC9E4A9-83D9-43B4-B9B4-F9B3D1C6392E}" srcOrd="0" destOrd="0" presId="urn:microsoft.com/office/officeart/2005/8/layout/hierarchy6"/>
    <dgm:cxn modelId="{0DC92EFE-4D19-44DF-8E39-6523BD53BC01}" srcId="{5A177470-571D-46F5-B28A-BCB81B40C5F5}" destId="{EA309D3D-1F59-417F-9A9B-468692093D4D}" srcOrd="0" destOrd="0" parTransId="{DA2E82EB-4D18-4955-BFF9-0AA1AEA5D163}" sibTransId="{D8DA0756-21EC-4420-8B2C-2D1416974706}"/>
    <dgm:cxn modelId="{488244FF-B324-4B78-AE30-61CA712F5DFD}" type="presParOf" srcId="{02DB142D-6F83-4E54-8E0F-AB288D0ADBCC}" destId="{07E33DAD-88BD-4CC0-9EA2-E314F78DAAC1}" srcOrd="0" destOrd="0" presId="urn:microsoft.com/office/officeart/2005/8/layout/hierarchy6"/>
    <dgm:cxn modelId="{D54E207B-24D3-4BDB-989E-817E69F6346A}" type="presParOf" srcId="{07E33DAD-88BD-4CC0-9EA2-E314F78DAAC1}" destId="{2F6D3BAA-A170-4703-9BB2-1ABE5BC590DC}" srcOrd="0" destOrd="0" presId="urn:microsoft.com/office/officeart/2005/8/layout/hierarchy6"/>
    <dgm:cxn modelId="{746FA234-254E-4CD2-9355-CC7E0285657E}" type="presParOf" srcId="{2F6D3BAA-A170-4703-9BB2-1ABE5BC590DC}" destId="{76F3675E-98C0-4A8C-88F6-1BC2BE5A1D34}" srcOrd="0" destOrd="0" presId="urn:microsoft.com/office/officeart/2005/8/layout/hierarchy6"/>
    <dgm:cxn modelId="{92F3402C-3770-4A7A-B5B5-F23C7F45601C}" type="presParOf" srcId="{76F3675E-98C0-4A8C-88F6-1BC2BE5A1D34}" destId="{0BF9E43F-F79A-4806-8E20-F82C201C92DF}" srcOrd="0" destOrd="0" presId="urn:microsoft.com/office/officeart/2005/8/layout/hierarchy6"/>
    <dgm:cxn modelId="{53F1F3CC-CBC2-44BC-889C-2DC8DC4CFEA7}" type="presParOf" srcId="{76F3675E-98C0-4A8C-88F6-1BC2BE5A1D34}" destId="{0BD02CED-F44C-4B16-9B71-D17204CE64A6}" srcOrd="1" destOrd="0" presId="urn:microsoft.com/office/officeart/2005/8/layout/hierarchy6"/>
    <dgm:cxn modelId="{7554119C-9603-4343-AC1B-7469C32DD757}" type="presParOf" srcId="{0BD02CED-F44C-4B16-9B71-D17204CE64A6}" destId="{D939557B-0418-4A52-B72E-BEB416A64120}" srcOrd="0" destOrd="0" presId="urn:microsoft.com/office/officeart/2005/8/layout/hierarchy6"/>
    <dgm:cxn modelId="{00D4E686-CEA2-4A3E-A7E3-A5CF567BEBED}" type="presParOf" srcId="{0BD02CED-F44C-4B16-9B71-D17204CE64A6}" destId="{F8EF0E82-8567-4EDB-B1B6-206E89ADB4B5}" srcOrd="1" destOrd="0" presId="urn:microsoft.com/office/officeart/2005/8/layout/hierarchy6"/>
    <dgm:cxn modelId="{5D33B810-8897-452B-B7AF-3E4967191857}" type="presParOf" srcId="{F8EF0E82-8567-4EDB-B1B6-206E89ADB4B5}" destId="{45C76C04-A4B0-439B-92BB-5C1BA5224BF7}" srcOrd="0" destOrd="0" presId="urn:microsoft.com/office/officeart/2005/8/layout/hierarchy6"/>
    <dgm:cxn modelId="{A086AA9B-6BE4-4AA9-AF7E-01F1949BFFEA}" type="presParOf" srcId="{F8EF0E82-8567-4EDB-B1B6-206E89ADB4B5}" destId="{03703FBD-4111-4626-ACE8-F83A623BE26F}" srcOrd="1" destOrd="0" presId="urn:microsoft.com/office/officeart/2005/8/layout/hierarchy6"/>
    <dgm:cxn modelId="{75FA9986-AA2B-4624-85C8-5AEE2CA3DD63}" type="presParOf" srcId="{03703FBD-4111-4626-ACE8-F83A623BE26F}" destId="{0CA720FE-7AA2-4798-9465-30A2DD272A15}" srcOrd="0" destOrd="0" presId="urn:microsoft.com/office/officeart/2005/8/layout/hierarchy6"/>
    <dgm:cxn modelId="{677B7E26-0876-445B-856A-0B17C402B8C6}" type="presParOf" srcId="{03703FBD-4111-4626-ACE8-F83A623BE26F}" destId="{CBC5FB17-0C62-4D51-9202-6D8E8BF53869}" srcOrd="1" destOrd="0" presId="urn:microsoft.com/office/officeart/2005/8/layout/hierarchy6"/>
    <dgm:cxn modelId="{0C72FC45-3D02-4BB3-BB59-A4F22B1CDA29}" type="presParOf" srcId="{CBC5FB17-0C62-4D51-9202-6D8E8BF53869}" destId="{FCC9E4A9-83D9-43B4-B9B4-F9B3D1C6392E}" srcOrd="0" destOrd="0" presId="urn:microsoft.com/office/officeart/2005/8/layout/hierarchy6"/>
    <dgm:cxn modelId="{43732A0D-A76D-4D76-B519-D349E5951F94}" type="presParOf" srcId="{CBC5FB17-0C62-4D51-9202-6D8E8BF53869}" destId="{9FEBC4FF-8F9D-437F-81CA-56599A3A1FE6}" srcOrd="1" destOrd="0" presId="urn:microsoft.com/office/officeart/2005/8/layout/hierarchy6"/>
    <dgm:cxn modelId="{7982FB3C-70B4-499B-9859-7BCA192827E1}" type="presParOf" srcId="{03703FBD-4111-4626-ACE8-F83A623BE26F}" destId="{0AB0F836-7A15-4E00-8394-97DB8FA6777D}" srcOrd="2" destOrd="0" presId="urn:microsoft.com/office/officeart/2005/8/layout/hierarchy6"/>
    <dgm:cxn modelId="{84609291-B7F1-430B-9456-9480ADB01D8E}" type="presParOf" srcId="{03703FBD-4111-4626-ACE8-F83A623BE26F}" destId="{984BD7E8-1FD6-4B59-9E1F-978AF8E506CB}" srcOrd="3" destOrd="0" presId="urn:microsoft.com/office/officeart/2005/8/layout/hierarchy6"/>
    <dgm:cxn modelId="{BEC7950D-FE17-433F-9D0C-C74D3C19B6F3}" type="presParOf" srcId="{984BD7E8-1FD6-4B59-9E1F-978AF8E506CB}" destId="{44EC1F3B-8F9E-485F-BAD5-0CD623AB2349}" srcOrd="0" destOrd="0" presId="urn:microsoft.com/office/officeart/2005/8/layout/hierarchy6"/>
    <dgm:cxn modelId="{C1B1DAD4-3CCD-4D56-9DB8-1D44D34ED8DC}" type="presParOf" srcId="{984BD7E8-1FD6-4B59-9E1F-978AF8E506CB}" destId="{113F8C51-7086-4478-B946-FCA2647AE7AE}" srcOrd="1" destOrd="0" presId="urn:microsoft.com/office/officeart/2005/8/layout/hierarchy6"/>
    <dgm:cxn modelId="{897CBAD8-E3A1-4123-94B2-03966FE92261}" type="presParOf" srcId="{03703FBD-4111-4626-ACE8-F83A623BE26F}" destId="{B4CFF759-7CCF-4EDA-9DD2-7DAE38B7F45D}" srcOrd="4" destOrd="0" presId="urn:microsoft.com/office/officeart/2005/8/layout/hierarchy6"/>
    <dgm:cxn modelId="{587E23B2-1A65-47CF-963A-DE80C22AB251}" type="presParOf" srcId="{03703FBD-4111-4626-ACE8-F83A623BE26F}" destId="{13D3D511-7CF3-4FEA-B0CA-21AAE1C0FCC4}" srcOrd="5" destOrd="0" presId="urn:microsoft.com/office/officeart/2005/8/layout/hierarchy6"/>
    <dgm:cxn modelId="{DA9CF277-292C-4100-A0CF-2F6D5D0E4CEB}" type="presParOf" srcId="{13D3D511-7CF3-4FEA-B0CA-21AAE1C0FCC4}" destId="{38318EA1-7127-46B7-8DCF-31D2CB9F2DC1}" srcOrd="0" destOrd="0" presId="urn:microsoft.com/office/officeart/2005/8/layout/hierarchy6"/>
    <dgm:cxn modelId="{ACEA9642-CC33-4CE9-BFA6-320B91F298B5}" type="presParOf" srcId="{13D3D511-7CF3-4FEA-B0CA-21AAE1C0FCC4}" destId="{26E14322-36BF-4B71-A40B-670B5FE9E37F}" srcOrd="1" destOrd="0" presId="urn:microsoft.com/office/officeart/2005/8/layout/hierarchy6"/>
    <dgm:cxn modelId="{47ED5BE7-5E35-4490-B555-20A3C4AD410C}" type="presParOf" srcId="{0BD02CED-F44C-4B16-9B71-D17204CE64A6}" destId="{A2225596-4529-4548-8533-DA445831A3A0}" srcOrd="2" destOrd="0" presId="urn:microsoft.com/office/officeart/2005/8/layout/hierarchy6"/>
    <dgm:cxn modelId="{CD920C47-6AEC-4932-B5C5-ED94DAE9EE91}" type="presParOf" srcId="{0BD02CED-F44C-4B16-9B71-D17204CE64A6}" destId="{0B7858AB-A677-4A20-8922-D8E7A042A93E}" srcOrd="3" destOrd="0" presId="urn:microsoft.com/office/officeart/2005/8/layout/hierarchy6"/>
    <dgm:cxn modelId="{6400D86B-1D42-4B6E-827A-75FBBC11B1C4}" type="presParOf" srcId="{0B7858AB-A677-4A20-8922-D8E7A042A93E}" destId="{7E7FF7F0-4AEA-47DC-8F04-4FAA7F133782}" srcOrd="0" destOrd="0" presId="urn:microsoft.com/office/officeart/2005/8/layout/hierarchy6"/>
    <dgm:cxn modelId="{343C3194-8391-48CE-ABDA-30841F583AEC}" type="presParOf" srcId="{0B7858AB-A677-4A20-8922-D8E7A042A93E}" destId="{0828BBE7-6D34-4A60-9B95-63B7DE148EB7}" srcOrd="1" destOrd="0" presId="urn:microsoft.com/office/officeart/2005/8/layout/hierarchy6"/>
    <dgm:cxn modelId="{F2515FDD-C5A1-43A1-A717-FCE4C918D638}" type="presParOf" srcId="{0828BBE7-6D34-4A60-9B95-63B7DE148EB7}" destId="{967207D7-01AF-4C2D-9E14-CEE9B94213DC}" srcOrd="0" destOrd="0" presId="urn:microsoft.com/office/officeart/2005/8/layout/hierarchy6"/>
    <dgm:cxn modelId="{3A314FA4-0D8E-454D-A47B-5FEFEC776378}" type="presParOf" srcId="{0828BBE7-6D34-4A60-9B95-63B7DE148EB7}" destId="{B4C31992-14E7-4EEE-ADC1-AB50E15FFA72}" srcOrd="1" destOrd="0" presId="urn:microsoft.com/office/officeart/2005/8/layout/hierarchy6"/>
    <dgm:cxn modelId="{246CECD5-2BDB-41C5-B155-C0214469297B}" type="presParOf" srcId="{B4C31992-14E7-4EEE-ADC1-AB50E15FFA72}" destId="{6765C14C-4A60-49A6-9401-ED1C220ED139}" srcOrd="0" destOrd="0" presId="urn:microsoft.com/office/officeart/2005/8/layout/hierarchy6"/>
    <dgm:cxn modelId="{C2D2EE65-01E3-4B53-869B-7ABDD6B0FF09}" type="presParOf" srcId="{B4C31992-14E7-4EEE-ADC1-AB50E15FFA72}" destId="{B218B966-1869-4CC8-851F-5933B911B6E6}" srcOrd="1" destOrd="0" presId="urn:microsoft.com/office/officeart/2005/8/layout/hierarchy6"/>
    <dgm:cxn modelId="{936561E1-76FD-4D04-8B2B-186247F4272B}" type="presParOf" srcId="{0828BBE7-6D34-4A60-9B95-63B7DE148EB7}" destId="{CC62E535-CEEA-400A-A3F3-2817E1C84742}" srcOrd="2" destOrd="0" presId="urn:microsoft.com/office/officeart/2005/8/layout/hierarchy6"/>
    <dgm:cxn modelId="{FDEAF270-8ED0-4343-B490-3D4213B67208}" type="presParOf" srcId="{0828BBE7-6D34-4A60-9B95-63B7DE148EB7}" destId="{A8CB358E-5038-4711-BB2A-CAB702632C1A}" srcOrd="3" destOrd="0" presId="urn:microsoft.com/office/officeart/2005/8/layout/hierarchy6"/>
    <dgm:cxn modelId="{5203F63A-30C1-4124-AFD7-F26A499E1F46}" type="presParOf" srcId="{A8CB358E-5038-4711-BB2A-CAB702632C1A}" destId="{9745407C-64BE-4167-84F3-347BC1113DDF}" srcOrd="0" destOrd="0" presId="urn:microsoft.com/office/officeart/2005/8/layout/hierarchy6"/>
    <dgm:cxn modelId="{1E004B99-9F08-4350-B30A-6BB28A0B2F69}" type="presParOf" srcId="{A8CB358E-5038-4711-BB2A-CAB702632C1A}" destId="{0FF07A3D-A458-4682-AE8C-B18E112909DA}" srcOrd="1" destOrd="0" presId="urn:microsoft.com/office/officeart/2005/8/layout/hierarchy6"/>
    <dgm:cxn modelId="{F974A1D0-8D87-4B47-BFC2-00FF32CF46A4}" type="presParOf" srcId="{0828BBE7-6D34-4A60-9B95-63B7DE148EB7}" destId="{AAD2990A-39C9-4D85-984E-7A0B7D00BD34}" srcOrd="4" destOrd="0" presId="urn:microsoft.com/office/officeart/2005/8/layout/hierarchy6"/>
    <dgm:cxn modelId="{A51CAFC5-6EBA-42C0-A321-2E462E791DF1}" type="presParOf" srcId="{0828BBE7-6D34-4A60-9B95-63B7DE148EB7}" destId="{BFC8E3F6-9C7B-47A3-A78B-8E1EB8E601EE}" srcOrd="5" destOrd="0" presId="urn:microsoft.com/office/officeart/2005/8/layout/hierarchy6"/>
    <dgm:cxn modelId="{9BA31846-A1D3-4AF2-9D05-2330A977F57C}" type="presParOf" srcId="{BFC8E3F6-9C7B-47A3-A78B-8E1EB8E601EE}" destId="{03D7171F-E7C1-45CF-B0A6-DDC93D21ECF4}" srcOrd="0" destOrd="0" presId="urn:microsoft.com/office/officeart/2005/8/layout/hierarchy6"/>
    <dgm:cxn modelId="{465CDD51-A9C7-4AB5-B2CA-3F45A5FB2320}" type="presParOf" srcId="{BFC8E3F6-9C7B-47A3-A78B-8E1EB8E601EE}" destId="{E25EF3BA-17FB-46BB-B523-2BA7029BB7FE}" srcOrd="1" destOrd="0" presId="urn:microsoft.com/office/officeart/2005/8/layout/hierarchy6"/>
    <dgm:cxn modelId="{02092A5A-F804-4288-B7A0-46E16375804F}" type="presParOf" srcId="{0828BBE7-6D34-4A60-9B95-63B7DE148EB7}" destId="{35B0EE1B-9F89-4733-9059-EBD4983DCC67}" srcOrd="6" destOrd="0" presId="urn:microsoft.com/office/officeart/2005/8/layout/hierarchy6"/>
    <dgm:cxn modelId="{5EEBF766-BCA0-4E08-BF1F-70F8240F0614}" type="presParOf" srcId="{0828BBE7-6D34-4A60-9B95-63B7DE148EB7}" destId="{3F904D43-60E4-43A3-8673-50AA72312606}" srcOrd="7" destOrd="0" presId="urn:microsoft.com/office/officeart/2005/8/layout/hierarchy6"/>
    <dgm:cxn modelId="{0208B60E-577D-46EB-AA22-07E4C9258400}" type="presParOf" srcId="{3F904D43-60E4-43A3-8673-50AA72312606}" destId="{EAC6073F-039E-4A3E-BBC3-118742EE62A0}" srcOrd="0" destOrd="0" presId="urn:microsoft.com/office/officeart/2005/8/layout/hierarchy6"/>
    <dgm:cxn modelId="{3E609B5C-F5CD-4D2C-8B69-F5FAD2E0415C}" type="presParOf" srcId="{3F904D43-60E4-43A3-8673-50AA72312606}" destId="{4C39AF33-CCDD-4563-A907-AEFB96309EAA}" srcOrd="1" destOrd="0" presId="urn:microsoft.com/office/officeart/2005/8/layout/hierarchy6"/>
    <dgm:cxn modelId="{D444EB68-5885-43D9-BEF0-76387C9BF5D1}" type="presParOf" srcId="{0BD02CED-F44C-4B16-9B71-D17204CE64A6}" destId="{68615689-3BEB-4B4E-9DE3-103F27843599}" srcOrd="4" destOrd="0" presId="urn:microsoft.com/office/officeart/2005/8/layout/hierarchy6"/>
    <dgm:cxn modelId="{8E9FCE13-5760-4CCF-82D6-94B64C297DC8}" type="presParOf" srcId="{0BD02CED-F44C-4B16-9B71-D17204CE64A6}" destId="{7728C670-5FA3-42B1-9C3F-D90BF5FFA205}" srcOrd="5" destOrd="0" presId="urn:microsoft.com/office/officeart/2005/8/layout/hierarchy6"/>
    <dgm:cxn modelId="{B1058856-0A57-404C-9980-D2C5F50AFE4C}" type="presParOf" srcId="{7728C670-5FA3-42B1-9C3F-D90BF5FFA205}" destId="{FB6BD4EC-6FB7-4837-8635-3B727D780AD7}" srcOrd="0" destOrd="0" presId="urn:microsoft.com/office/officeart/2005/8/layout/hierarchy6"/>
    <dgm:cxn modelId="{81372F78-5111-42C8-A0CD-6081C35EDEE3}" type="presParOf" srcId="{7728C670-5FA3-42B1-9C3F-D90BF5FFA205}" destId="{5B1D0BD2-F151-402E-BC1E-02B40D1144D2}" srcOrd="1" destOrd="0" presId="urn:microsoft.com/office/officeart/2005/8/layout/hierarchy6"/>
    <dgm:cxn modelId="{42B474D4-C57D-46E4-B5EB-2881518765EA}" type="presParOf" srcId="{5B1D0BD2-F151-402E-BC1E-02B40D1144D2}" destId="{F7D0686C-41BA-4FE4-B8AC-115381C224F2}" srcOrd="0" destOrd="0" presId="urn:microsoft.com/office/officeart/2005/8/layout/hierarchy6"/>
    <dgm:cxn modelId="{32E893C4-6839-4139-81A1-91C6D93F2FDA}" type="presParOf" srcId="{5B1D0BD2-F151-402E-BC1E-02B40D1144D2}" destId="{0DCC5E34-20E4-43F3-9FED-AAC4A7F32740}" srcOrd="1" destOrd="0" presId="urn:microsoft.com/office/officeart/2005/8/layout/hierarchy6"/>
    <dgm:cxn modelId="{43BBDA63-564D-4FE1-997C-13253BFB2798}" type="presParOf" srcId="{0DCC5E34-20E4-43F3-9FED-AAC4A7F32740}" destId="{D542EE35-C6D6-496A-9626-AF06C45B51C2}" srcOrd="0" destOrd="0" presId="urn:microsoft.com/office/officeart/2005/8/layout/hierarchy6"/>
    <dgm:cxn modelId="{EAC1245B-C78A-49C4-95F5-80AD3B411846}" type="presParOf" srcId="{0DCC5E34-20E4-43F3-9FED-AAC4A7F32740}" destId="{DA973689-81A2-4B98-9508-FA9D2FC42D2A}" srcOrd="1" destOrd="0" presId="urn:microsoft.com/office/officeart/2005/8/layout/hierarchy6"/>
    <dgm:cxn modelId="{3BE29C3D-2346-440C-9D6D-0C75CEEED73D}" type="presParOf" srcId="{02DB142D-6F83-4E54-8E0F-AB288D0ADBCC}" destId="{12A174A7-3D78-403D-9866-149FFD876C83}" srcOrd="1" destOrd="0" presId="urn:microsoft.com/office/officeart/2005/8/layout/hierarchy6"/>
  </dgm:cxnLst>
  <dgm:bg/>
  <dgm:whole>
    <a:ln w="6350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9E43F-F79A-4806-8E20-F82C201C92DF}">
      <dsp:nvSpPr>
        <dsp:cNvPr id="0" name=""/>
        <dsp:cNvSpPr/>
      </dsp:nvSpPr>
      <dsp:spPr>
        <a:xfrm>
          <a:off x="3689485" y="0"/>
          <a:ext cx="1895603" cy="1387319"/>
        </a:xfrm>
        <a:prstGeom prst="roundRect">
          <a:avLst>
            <a:gd name="adj" fmla="val 10000"/>
          </a:avLst>
        </a:prstGeom>
        <a:solidFill>
          <a:schemeClr val="accent1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环境科学</a:t>
          </a:r>
          <a:r>
            <a:rPr lang="en-US" altLang="zh-CN" sz="2800" kern="1200" dirty="0"/>
            <a:t>ai</a:t>
          </a:r>
          <a:r>
            <a:rPr lang="zh-CN" altLang="en-US" sz="2800" kern="1200" dirty="0"/>
            <a:t>实验助手</a:t>
          </a:r>
        </a:p>
      </dsp:txBody>
      <dsp:txXfrm>
        <a:off x="3730118" y="40633"/>
        <a:ext cx="1814337" cy="1306053"/>
      </dsp:txXfrm>
    </dsp:sp>
    <dsp:sp modelId="{D939557B-0418-4A52-B72E-BEB416A64120}">
      <dsp:nvSpPr>
        <dsp:cNvPr id="0" name=""/>
        <dsp:cNvSpPr/>
      </dsp:nvSpPr>
      <dsp:spPr>
        <a:xfrm>
          <a:off x="1606226" y="1387319"/>
          <a:ext cx="3031060" cy="285495"/>
        </a:xfrm>
        <a:custGeom>
          <a:avLst/>
          <a:gdLst/>
          <a:ahLst/>
          <a:cxnLst/>
          <a:rect l="0" t="0" r="0" b="0"/>
          <a:pathLst>
            <a:path>
              <a:moveTo>
                <a:pt x="3031060" y="0"/>
              </a:moveTo>
              <a:lnTo>
                <a:pt x="3031060" y="142747"/>
              </a:lnTo>
              <a:lnTo>
                <a:pt x="0" y="142747"/>
              </a:lnTo>
              <a:lnTo>
                <a:pt x="0" y="285495"/>
              </a:lnTo>
            </a:path>
          </a:pathLst>
        </a:custGeom>
        <a:noFill/>
        <a:ln w="254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C76C04-A4B0-439B-92BB-5C1BA5224BF7}">
      <dsp:nvSpPr>
        <dsp:cNvPr id="0" name=""/>
        <dsp:cNvSpPr/>
      </dsp:nvSpPr>
      <dsp:spPr>
        <a:xfrm>
          <a:off x="855802" y="1672815"/>
          <a:ext cx="1500848" cy="90442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核心引擎</a:t>
          </a:r>
        </a:p>
      </dsp:txBody>
      <dsp:txXfrm>
        <a:off x="882292" y="1699305"/>
        <a:ext cx="1447868" cy="851447"/>
      </dsp:txXfrm>
    </dsp:sp>
    <dsp:sp modelId="{0CA720FE-7AA2-4798-9465-30A2DD272A15}">
      <dsp:nvSpPr>
        <dsp:cNvPr id="0" name=""/>
        <dsp:cNvSpPr/>
      </dsp:nvSpPr>
      <dsp:spPr>
        <a:xfrm>
          <a:off x="360274" y="2577242"/>
          <a:ext cx="1245951" cy="369276"/>
        </a:xfrm>
        <a:custGeom>
          <a:avLst/>
          <a:gdLst/>
          <a:ahLst/>
          <a:cxnLst/>
          <a:rect l="0" t="0" r="0" b="0"/>
          <a:pathLst>
            <a:path>
              <a:moveTo>
                <a:pt x="1245951" y="0"/>
              </a:moveTo>
              <a:lnTo>
                <a:pt x="1245951" y="184638"/>
              </a:lnTo>
              <a:lnTo>
                <a:pt x="0" y="184638"/>
              </a:lnTo>
              <a:lnTo>
                <a:pt x="0" y="369276"/>
              </a:lnTo>
            </a:path>
          </a:pathLst>
        </a:custGeom>
        <a:noFill/>
        <a:ln w="254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C9E4A9-83D9-43B4-B9B4-F9B3D1C6392E}">
      <dsp:nvSpPr>
        <dsp:cNvPr id="0" name=""/>
        <dsp:cNvSpPr/>
      </dsp:nvSpPr>
      <dsp:spPr>
        <a:xfrm>
          <a:off x="0" y="2946519"/>
          <a:ext cx="720549" cy="169832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数据加载器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CSV</a:t>
          </a:r>
          <a:r>
            <a:rPr lang="zh-CN" altLang="en-US" sz="1600" kern="1200" dirty="0"/>
            <a:t>格式</a:t>
          </a:r>
        </a:p>
      </dsp:txBody>
      <dsp:txXfrm>
        <a:off x="21104" y="2967623"/>
        <a:ext cx="678341" cy="1656121"/>
      </dsp:txXfrm>
    </dsp:sp>
    <dsp:sp modelId="{0AB0F836-7A15-4E00-8394-97DB8FA6777D}">
      <dsp:nvSpPr>
        <dsp:cNvPr id="0" name=""/>
        <dsp:cNvSpPr/>
      </dsp:nvSpPr>
      <dsp:spPr>
        <a:xfrm>
          <a:off x="1299415" y="2577242"/>
          <a:ext cx="306810" cy="658407"/>
        </a:xfrm>
        <a:custGeom>
          <a:avLst/>
          <a:gdLst/>
          <a:ahLst/>
          <a:cxnLst/>
          <a:rect l="0" t="0" r="0" b="0"/>
          <a:pathLst>
            <a:path>
              <a:moveTo>
                <a:pt x="306810" y="0"/>
              </a:moveTo>
              <a:lnTo>
                <a:pt x="306810" y="329203"/>
              </a:lnTo>
              <a:lnTo>
                <a:pt x="0" y="329203"/>
              </a:lnTo>
              <a:lnTo>
                <a:pt x="0" y="658407"/>
              </a:lnTo>
            </a:path>
          </a:pathLst>
        </a:custGeom>
        <a:noFill/>
        <a:ln w="254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EC1F3B-8F9E-485F-BAD5-0CD623AB2349}">
      <dsp:nvSpPr>
        <dsp:cNvPr id="0" name=""/>
        <dsp:cNvSpPr/>
      </dsp:nvSpPr>
      <dsp:spPr>
        <a:xfrm>
          <a:off x="850743" y="3235649"/>
          <a:ext cx="897345" cy="127046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分析模块（按实验类型分类）</a:t>
          </a:r>
        </a:p>
      </dsp:txBody>
      <dsp:txXfrm>
        <a:off x="877025" y="3261931"/>
        <a:ext cx="844781" cy="1217898"/>
      </dsp:txXfrm>
    </dsp:sp>
    <dsp:sp modelId="{B4CFF759-7CCF-4EDA-9DD2-7DAE38B7F45D}">
      <dsp:nvSpPr>
        <dsp:cNvPr id="0" name=""/>
        <dsp:cNvSpPr/>
      </dsp:nvSpPr>
      <dsp:spPr>
        <a:xfrm>
          <a:off x="1606226" y="2577242"/>
          <a:ext cx="755286" cy="5644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2235"/>
              </a:lnTo>
              <a:lnTo>
                <a:pt x="755286" y="282235"/>
              </a:lnTo>
              <a:lnTo>
                <a:pt x="755286" y="564470"/>
              </a:lnTo>
            </a:path>
          </a:pathLst>
        </a:custGeom>
        <a:noFill/>
        <a:ln w="254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318EA1-7127-46B7-8DCF-31D2CB9F2DC1}">
      <dsp:nvSpPr>
        <dsp:cNvPr id="0" name=""/>
        <dsp:cNvSpPr/>
      </dsp:nvSpPr>
      <dsp:spPr>
        <a:xfrm>
          <a:off x="1842071" y="3141713"/>
          <a:ext cx="1038881" cy="8959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可视化引擎（智能图表生成）</a:t>
          </a:r>
        </a:p>
      </dsp:txBody>
      <dsp:txXfrm>
        <a:off x="1868313" y="3167955"/>
        <a:ext cx="986397" cy="843471"/>
      </dsp:txXfrm>
    </dsp:sp>
    <dsp:sp modelId="{A2225596-4529-4548-8533-DA445831A3A0}">
      <dsp:nvSpPr>
        <dsp:cNvPr id="0" name=""/>
        <dsp:cNvSpPr/>
      </dsp:nvSpPr>
      <dsp:spPr>
        <a:xfrm>
          <a:off x="4637286" y="1387319"/>
          <a:ext cx="628390" cy="4383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183"/>
              </a:lnTo>
              <a:lnTo>
                <a:pt x="628390" y="219183"/>
              </a:lnTo>
              <a:lnTo>
                <a:pt x="628390" y="438367"/>
              </a:lnTo>
            </a:path>
          </a:pathLst>
        </a:custGeom>
        <a:noFill/>
        <a:ln w="254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7FF7F0-4AEA-47DC-8F04-4FAA7F133782}">
      <dsp:nvSpPr>
        <dsp:cNvPr id="0" name=""/>
        <dsp:cNvSpPr/>
      </dsp:nvSpPr>
      <dsp:spPr>
        <a:xfrm>
          <a:off x="4388333" y="1825687"/>
          <a:ext cx="1754687" cy="70240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实验类型库</a:t>
          </a:r>
        </a:p>
      </dsp:txBody>
      <dsp:txXfrm>
        <a:off x="4408906" y="1846260"/>
        <a:ext cx="1713541" cy="661259"/>
      </dsp:txXfrm>
    </dsp:sp>
    <dsp:sp modelId="{967207D7-01AF-4C2D-9E14-CEE9B94213DC}">
      <dsp:nvSpPr>
        <dsp:cNvPr id="0" name=""/>
        <dsp:cNvSpPr/>
      </dsp:nvSpPr>
      <dsp:spPr>
        <a:xfrm>
          <a:off x="3673050" y="2528092"/>
          <a:ext cx="1592626" cy="1097376"/>
        </a:xfrm>
        <a:custGeom>
          <a:avLst/>
          <a:gdLst/>
          <a:ahLst/>
          <a:cxnLst/>
          <a:rect l="0" t="0" r="0" b="0"/>
          <a:pathLst>
            <a:path>
              <a:moveTo>
                <a:pt x="1592626" y="0"/>
              </a:moveTo>
              <a:lnTo>
                <a:pt x="1592626" y="548688"/>
              </a:lnTo>
              <a:lnTo>
                <a:pt x="0" y="548688"/>
              </a:lnTo>
              <a:lnTo>
                <a:pt x="0" y="1097376"/>
              </a:lnTo>
            </a:path>
          </a:pathLst>
        </a:custGeom>
        <a:noFill/>
        <a:ln w="254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65C14C-4A60-49A6-9401-ED1C220ED139}">
      <dsp:nvSpPr>
        <dsp:cNvPr id="0" name=""/>
        <dsp:cNvSpPr/>
      </dsp:nvSpPr>
      <dsp:spPr>
        <a:xfrm>
          <a:off x="3019224" y="3625468"/>
          <a:ext cx="1307652" cy="95003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水质分析</a:t>
          </a:r>
        </a:p>
      </dsp:txBody>
      <dsp:txXfrm>
        <a:off x="3047049" y="3653293"/>
        <a:ext cx="1252002" cy="894380"/>
      </dsp:txXfrm>
    </dsp:sp>
    <dsp:sp modelId="{CC62E535-CEEA-400A-A3F3-2817E1C84742}">
      <dsp:nvSpPr>
        <dsp:cNvPr id="0" name=""/>
        <dsp:cNvSpPr/>
      </dsp:nvSpPr>
      <dsp:spPr>
        <a:xfrm>
          <a:off x="4968971" y="2528092"/>
          <a:ext cx="296705" cy="1220247"/>
        </a:xfrm>
        <a:custGeom>
          <a:avLst/>
          <a:gdLst/>
          <a:ahLst/>
          <a:cxnLst/>
          <a:rect l="0" t="0" r="0" b="0"/>
          <a:pathLst>
            <a:path>
              <a:moveTo>
                <a:pt x="296705" y="0"/>
              </a:moveTo>
              <a:lnTo>
                <a:pt x="296705" y="610123"/>
              </a:lnTo>
              <a:lnTo>
                <a:pt x="0" y="610123"/>
              </a:lnTo>
              <a:lnTo>
                <a:pt x="0" y="1220247"/>
              </a:lnTo>
            </a:path>
          </a:pathLst>
        </a:custGeom>
        <a:noFill/>
        <a:ln w="254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45407C-64BE-4167-84F3-347BC1113DDF}">
      <dsp:nvSpPr>
        <dsp:cNvPr id="0" name=""/>
        <dsp:cNvSpPr/>
      </dsp:nvSpPr>
      <dsp:spPr>
        <a:xfrm>
          <a:off x="4536255" y="3748340"/>
          <a:ext cx="865431" cy="116299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气候变化（温度，风速等）</a:t>
          </a:r>
        </a:p>
      </dsp:txBody>
      <dsp:txXfrm>
        <a:off x="4561603" y="3773688"/>
        <a:ext cx="814735" cy="1112299"/>
      </dsp:txXfrm>
    </dsp:sp>
    <dsp:sp modelId="{AAD2990A-39C9-4D85-984E-7A0B7D00BD34}">
      <dsp:nvSpPr>
        <dsp:cNvPr id="0" name=""/>
        <dsp:cNvSpPr/>
      </dsp:nvSpPr>
      <dsp:spPr>
        <a:xfrm>
          <a:off x="5265677" y="2528092"/>
          <a:ext cx="687448" cy="12102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5110"/>
              </a:lnTo>
              <a:lnTo>
                <a:pt x="687448" y="605110"/>
              </a:lnTo>
              <a:lnTo>
                <a:pt x="687448" y="1210221"/>
              </a:lnTo>
            </a:path>
          </a:pathLst>
        </a:custGeom>
        <a:noFill/>
        <a:ln w="254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D7171F-E7C1-45CF-B0A6-DDC93D21ECF4}">
      <dsp:nvSpPr>
        <dsp:cNvPr id="0" name=""/>
        <dsp:cNvSpPr/>
      </dsp:nvSpPr>
      <dsp:spPr>
        <a:xfrm>
          <a:off x="5558084" y="3738313"/>
          <a:ext cx="790081" cy="156071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生态监测（生物多样性、宏基因组等）</a:t>
          </a:r>
        </a:p>
      </dsp:txBody>
      <dsp:txXfrm>
        <a:off x="5581225" y="3761454"/>
        <a:ext cx="743799" cy="1514436"/>
      </dsp:txXfrm>
    </dsp:sp>
    <dsp:sp modelId="{35B0EE1B-9F89-4733-9059-EBD4983DCC67}">
      <dsp:nvSpPr>
        <dsp:cNvPr id="0" name=""/>
        <dsp:cNvSpPr/>
      </dsp:nvSpPr>
      <dsp:spPr>
        <a:xfrm>
          <a:off x="5265677" y="2528092"/>
          <a:ext cx="1697092" cy="11950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7539"/>
              </a:lnTo>
              <a:lnTo>
                <a:pt x="1697092" y="597539"/>
              </a:lnTo>
              <a:lnTo>
                <a:pt x="1697092" y="1195079"/>
              </a:lnTo>
            </a:path>
          </a:pathLst>
        </a:custGeom>
        <a:noFill/>
        <a:ln w="254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6073F-039E-4A3E-BBC3-118742EE62A0}">
      <dsp:nvSpPr>
        <dsp:cNvPr id="0" name=""/>
        <dsp:cNvSpPr/>
      </dsp:nvSpPr>
      <dsp:spPr>
        <a:xfrm>
          <a:off x="6461895" y="3723171"/>
          <a:ext cx="1001748" cy="128052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土壤分析（重金属、养分等）</a:t>
          </a:r>
        </a:p>
      </dsp:txBody>
      <dsp:txXfrm>
        <a:off x="6491235" y="3752511"/>
        <a:ext cx="943068" cy="1221841"/>
      </dsp:txXfrm>
    </dsp:sp>
    <dsp:sp modelId="{68615689-3BEB-4B4E-9DE3-103F27843599}">
      <dsp:nvSpPr>
        <dsp:cNvPr id="0" name=""/>
        <dsp:cNvSpPr/>
      </dsp:nvSpPr>
      <dsp:spPr>
        <a:xfrm>
          <a:off x="4637286" y="1387319"/>
          <a:ext cx="3012324" cy="3873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673"/>
              </a:lnTo>
              <a:lnTo>
                <a:pt x="3012324" y="193673"/>
              </a:lnTo>
              <a:lnTo>
                <a:pt x="3012324" y="387346"/>
              </a:lnTo>
            </a:path>
          </a:pathLst>
        </a:custGeom>
        <a:noFill/>
        <a:ln w="254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6BD4EC-6FB7-4837-8635-3B727D780AD7}">
      <dsp:nvSpPr>
        <dsp:cNvPr id="0" name=""/>
        <dsp:cNvSpPr/>
      </dsp:nvSpPr>
      <dsp:spPr>
        <a:xfrm>
          <a:off x="6806121" y="1774666"/>
          <a:ext cx="1686979" cy="755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用户界面</a:t>
          </a:r>
        </a:p>
      </dsp:txBody>
      <dsp:txXfrm>
        <a:off x="6828258" y="1796803"/>
        <a:ext cx="1642705" cy="711523"/>
      </dsp:txXfrm>
    </dsp:sp>
    <dsp:sp modelId="{F7D0686C-41BA-4FE4-B8AC-115381C224F2}">
      <dsp:nvSpPr>
        <dsp:cNvPr id="0" name=""/>
        <dsp:cNvSpPr/>
      </dsp:nvSpPr>
      <dsp:spPr>
        <a:xfrm>
          <a:off x="7649610" y="2530463"/>
          <a:ext cx="481226" cy="979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9732"/>
              </a:lnTo>
              <a:lnTo>
                <a:pt x="481226" y="489732"/>
              </a:lnTo>
              <a:lnTo>
                <a:pt x="481226" y="979465"/>
              </a:lnTo>
            </a:path>
          </a:pathLst>
        </a:custGeom>
        <a:noFill/>
        <a:ln w="254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42EE35-C6D6-496A-9626-AF06C45B51C2}">
      <dsp:nvSpPr>
        <dsp:cNvPr id="0" name=""/>
        <dsp:cNvSpPr/>
      </dsp:nvSpPr>
      <dsp:spPr>
        <a:xfrm>
          <a:off x="7772672" y="3509928"/>
          <a:ext cx="716329" cy="15472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智能对话式分析界面</a:t>
          </a:r>
        </a:p>
      </dsp:txBody>
      <dsp:txXfrm>
        <a:off x="7793653" y="3530909"/>
        <a:ext cx="674367" cy="1505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D6991-B929-829A-862B-661C3BFE2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3A97B4-EAD9-5F61-B781-BAEC7D4D1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8E0CDB-6D38-D4BE-5345-9DB28CC3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8D09-3193-41B4-93F3-75002C716184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5CBB11-D81B-D04E-3EA5-886DFDE64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960D79-915B-7B4A-6ED2-B3BA274C2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5A673-444A-4CC1-B5F7-4BC3332628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6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6961A-07C7-F732-F1B7-A5FA92C1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07B7E1-0BC4-9B6A-F391-AED2138A3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F15C97-FEB6-930D-6C1F-7333546C8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8D09-3193-41B4-93F3-75002C716184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988E98-67FD-21F5-E6C5-1E09BABC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19C12C-A907-DE5B-D8FF-4E70D90A0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5A673-444A-4CC1-B5F7-4BC3332628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27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F2F3096-16D9-3A29-3EC7-434A2C960D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3E120B-D269-457C-18CE-5B3E7F3CC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9D1512-4BCD-7557-78CD-438A11375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8D09-3193-41B4-93F3-75002C716184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0DBDE9-DB3E-99A9-85BA-CCFD17C3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09A6CF-B9FF-3CAA-D93F-C81A7680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5A673-444A-4CC1-B5F7-4BC3332628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17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A101F-1FC6-AA70-41EA-D2564F4BB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137D8D-AB47-E195-888F-5131BDEB6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3EEBBD-DC34-A800-8C60-5D6AC4C1C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8D09-3193-41B4-93F3-75002C716184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262DE3-E59B-EEC6-F287-BBD61C57F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5A9340-644C-9291-2B02-27B2858C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5A673-444A-4CC1-B5F7-4BC3332628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473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347F7D-DDF8-A8CE-19BE-F696C5C88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EF47ED-9164-D7BD-A26E-55B164B6B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4BD1CE-BD32-DE63-F62A-6E913531F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8D09-3193-41B4-93F3-75002C716184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B91265-A496-1F52-263F-A374F5596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8E752B-92F8-9BF3-D9BF-5B114649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5A673-444A-4CC1-B5F7-4BC3332628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33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D6A789-9885-6173-3F10-CCE1A31E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16AE55-C0DE-846D-F5A2-C850263083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45EB79-50EF-E715-4A82-983A8AEE9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F2D49C-8F9B-0FBA-8935-CD2950462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8D09-3193-41B4-93F3-75002C716184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26B7B2-1823-D4AB-539A-476842AB4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6002F9-2682-CF08-E8E6-A6C60447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5A673-444A-4CC1-B5F7-4BC3332628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79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98DBB4-D590-A915-8385-9F61660C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178048-7867-746B-F707-210F8D7C7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DBA176-F478-5FEE-3E92-721EE045C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F3739B6-2D08-D2FD-F438-0B141BCEC3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0C0D50-8216-5FE9-BA5E-DD505DC216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04A481-5267-51FF-7BE9-EF1A014C0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8D09-3193-41B4-93F3-75002C716184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4A794AD-5CF0-039B-8175-169718816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3348419-3984-BFD0-F3AC-ED0AA3F7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5A673-444A-4CC1-B5F7-4BC3332628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00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D1BC29-26CF-33E8-416D-C14665CC1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CC69AE-5A39-0926-4932-ACC4C662F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8D09-3193-41B4-93F3-75002C716184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6C69FF-8231-0106-881F-9B834198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3B7020-C75C-5ABC-7AB1-00A79CEF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5A673-444A-4CC1-B5F7-4BC3332628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267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E549C9-D5BE-7DF4-7147-9835A1856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8D09-3193-41B4-93F3-75002C716184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114A5D-280D-30F1-FDA0-FCD2E696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426544-68D2-A9FD-9F12-3DF4FEC3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5A673-444A-4CC1-B5F7-4BC3332628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22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65C165-0AF2-BFFF-E3EF-A06734F9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A18DE9-4708-661B-4CD1-DC26B5830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E9E43E-6027-E42A-E305-BDA1CE5A2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8AF3E3-FD2D-30D7-42CB-2B93EF4D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8D09-3193-41B4-93F3-75002C716184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C519AC-58B4-F182-5834-FDC6DD63D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305F03-ABED-CAEE-BB53-FC294FFF5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5A673-444A-4CC1-B5F7-4BC3332628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813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62A21-E88D-AA9D-CB61-097E63743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EB637A8-3F7A-5DF8-5B15-DC1A41A3E3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AD63BD-8B11-5D82-5EC2-B674C6D56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7C6988-0DCE-93A6-82CC-3BC25CA6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8D09-3193-41B4-93F3-75002C716184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FA5E84-8BC5-8B68-C373-79D9D5222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AB2F57-CCA8-9041-051C-4BCD1179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5A673-444A-4CC1-B5F7-4BC3332628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241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3ECC8ED-8750-8E86-374B-E43515DBF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8D1E0D-82E1-C2D0-75EE-4683E0651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DD419B-9A08-0201-FA44-258F229A5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F8D09-3193-41B4-93F3-75002C716184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DDF083-0004-0BD9-870A-11BC9FE70F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1CC41F-9CF4-AE85-37B7-726E8ED47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5A673-444A-4CC1-B5F7-4BC3332628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784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B4EAA-132A-9F06-A94F-C3E41A2EC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E13E92-B0B2-6B16-0B7C-D372AC511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6" b="8745"/>
          <a:stretch>
            <a:fillRect/>
          </a:stretch>
        </p:blipFill>
        <p:spPr>
          <a:xfrm>
            <a:off x="0" y="462951"/>
            <a:ext cx="12192000" cy="5641675"/>
          </a:xfrm>
          <a:prstGeom prst="rect">
            <a:avLst/>
          </a:pr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6B300008-AA30-28BB-8098-1F27F19B5F51}"/>
              </a:ext>
            </a:extLst>
          </p:cNvPr>
          <p:cNvSpPr/>
          <p:nvPr/>
        </p:nvSpPr>
        <p:spPr>
          <a:xfrm>
            <a:off x="0" y="0"/>
            <a:ext cx="12192000" cy="3387306"/>
          </a:xfrm>
          <a:custGeom>
            <a:avLst/>
            <a:gdLst/>
            <a:ahLst/>
            <a:cxnLst/>
            <a:rect l="l" t="t" r="r" b="b"/>
            <a:pathLst>
              <a:path w="12192000" h="3387306">
                <a:moveTo>
                  <a:pt x="4268853" y="3195288"/>
                </a:moveTo>
                <a:lnTo>
                  <a:pt x="4271233" y="3195288"/>
                </a:lnTo>
                <a:cubicBezTo>
                  <a:pt x="4272821" y="3230610"/>
                  <a:pt x="4277385" y="3262559"/>
                  <a:pt x="4284926" y="3291134"/>
                </a:cubicBezTo>
                <a:lnTo>
                  <a:pt x="4309805" y="3387306"/>
                </a:lnTo>
                <a:lnTo>
                  <a:pt x="4227868" y="3387306"/>
                </a:lnTo>
                <a:lnTo>
                  <a:pt x="4253374" y="3291134"/>
                </a:lnTo>
                <a:cubicBezTo>
                  <a:pt x="4260121" y="3266131"/>
                  <a:pt x="4265280" y="3234182"/>
                  <a:pt x="4268853" y="3195288"/>
                </a:cubicBezTo>
                <a:close/>
                <a:moveTo>
                  <a:pt x="8658091" y="3145282"/>
                </a:moveTo>
                <a:lnTo>
                  <a:pt x="8662854" y="3145282"/>
                </a:lnTo>
                <a:cubicBezTo>
                  <a:pt x="8658091" y="3211957"/>
                  <a:pt x="8655710" y="3272877"/>
                  <a:pt x="8655710" y="3328043"/>
                </a:cubicBezTo>
                <a:lnTo>
                  <a:pt x="8655710" y="3387306"/>
                </a:lnTo>
                <a:lnTo>
                  <a:pt x="8586876" y="3387306"/>
                </a:lnTo>
                <a:lnTo>
                  <a:pt x="8631302" y="3258391"/>
                </a:lnTo>
                <a:cubicBezTo>
                  <a:pt x="8639240" y="3235373"/>
                  <a:pt x="8648169" y="3197670"/>
                  <a:pt x="8658091" y="3145282"/>
                </a:cubicBezTo>
                <a:close/>
                <a:moveTo>
                  <a:pt x="8038371" y="3145282"/>
                </a:moveTo>
                <a:lnTo>
                  <a:pt x="8043729" y="3145282"/>
                </a:lnTo>
                <a:cubicBezTo>
                  <a:pt x="8056032" y="3209179"/>
                  <a:pt x="8064961" y="3248866"/>
                  <a:pt x="8070518" y="3264345"/>
                </a:cubicBezTo>
                <a:lnTo>
                  <a:pt x="8114096" y="3387306"/>
                </a:lnTo>
                <a:lnTo>
                  <a:pt x="8046110" y="3387306"/>
                </a:lnTo>
                <a:lnTo>
                  <a:pt x="8046110" y="3366738"/>
                </a:lnTo>
                <a:cubicBezTo>
                  <a:pt x="8046110" y="3303238"/>
                  <a:pt x="8043530" y="3229420"/>
                  <a:pt x="8038371" y="3145282"/>
                </a:cubicBezTo>
                <a:close/>
                <a:moveTo>
                  <a:pt x="6245885" y="3141710"/>
                </a:moveTo>
                <a:lnTo>
                  <a:pt x="6339944" y="3141710"/>
                </a:lnTo>
                <a:cubicBezTo>
                  <a:pt x="6424875" y="3141710"/>
                  <a:pt x="6490856" y="3165027"/>
                  <a:pt x="6537885" y="3211659"/>
                </a:cubicBezTo>
                <a:cubicBezTo>
                  <a:pt x="6561400" y="3234976"/>
                  <a:pt x="6579036" y="3262633"/>
                  <a:pt x="6590794" y="3294631"/>
                </a:cubicBezTo>
                <a:lnTo>
                  <a:pt x="6605787" y="3387306"/>
                </a:lnTo>
                <a:lnTo>
                  <a:pt x="6245885" y="3387306"/>
                </a:lnTo>
                <a:close/>
                <a:moveTo>
                  <a:pt x="7318043" y="3136352"/>
                </a:moveTo>
                <a:cubicBezTo>
                  <a:pt x="7383527" y="3136352"/>
                  <a:pt x="7435121" y="3160959"/>
                  <a:pt x="7472824" y="3210171"/>
                </a:cubicBezTo>
                <a:cubicBezTo>
                  <a:pt x="7491676" y="3234777"/>
                  <a:pt x="7505814" y="3264295"/>
                  <a:pt x="7515240" y="3298724"/>
                </a:cubicBezTo>
                <a:lnTo>
                  <a:pt x="7525852" y="3387306"/>
                </a:lnTo>
                <a:lnTo>
                  <a:pt x="7101192" y="3387306"/>
                </a:lnTo>
                <a:lnTo>
                  <a:pt x="7112660" y="3300435"/>
                </a:lnTo>
                <a:cubicBezTo>
                  <a:pt x="7122582" y="3266949"/>
                  <a:pt x="7137464" y="3237555"/>
                  <a:pt x="7157308" y="3212255"/>
                </a:cubicBezTo>
                <a:cubicBezTo>
                  <a:pt x="7196996" y="3161653"/>
                  <a:pt x="7250574" y="3136352"/>
                  <a:pt x="7318043" y="313635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87306"/>
                </a:lnTo>
                <a:lnTo>
                  <a:pt x="8845614" y="3387306"/>
                </a:lnTo>
                <a:lnTo>
                  <a:pt x="8845614" y="2985143"/>
                </a:lnTo>
                <a:lnTo>
                  <a:pt x="8571176" y="2985143"/>
                </a:lnTo>
                <a:lnTo>
                  <a:pt x="8432221" y="3387306"/>
                </a:lnTo>
                <a:lnTo>
                  <a:pt x="8293085" y="3387306"/>
                </a:lnTo>
                <a:lnTo>
                  <a:pt x="8154457" y="2985143"/>
                </a:lnTo>
                <a:lnTo>
                  <a:pt x="7872874" y="2985143"/>
                </a:lnTo>
                <a:lnTo>
                  <a:pt x="7872874" y="3387306"/>
                </a:lnTo>
                <a:lnTo>
                  <a:pt x="7730368" y="3387306"/>
                </a:lnTo>
                <a:lnTo>
                  <a:pt x="7724734" y="3312862"/>
                </a:lnTo>
                <a:cubicBezTo>
                  <a:pt x="7710632" y="3224459"/>
                  <a:pt x="7675379" y="3150342"/>
                  <a:pt x="7618973" y="3090513"/>
                </a:cubicBezTo>
                <a:cubicBezTo>
                  <a:pt x="7543765" y="3010741"/>
                  <a:pt x="7445241" y="2970856"/>
                  <a:pt x="7323400" y="2970856"/>
                </a:cubicBezTo>
                <a:cubicBezTo>
                  <a:pt x="7194416" y="2970856"/>
                  <a:pt x="7090832" y="3012527"/>
                  <a:pt x="7012647" y="3095871"/>
                </a:cubicBezTo>
                <a:cubicBezTo>
                  <a:pt x="6954009" y="3158379"/>
                  <a:pt x="6917360" y="3235398"/>
                  <a:pt x="6902700" y="3326927"/>
                </a:cubicBezTo>
                <a:lnTo>
                  <a:pt x="6898108" y="3387306"/>
                </a:lnTo>
                <a:lnTo>
                  <a:pt x="6809819" y="3387306"/>
                </a:lnTo>
                <a:lnTo>
                  <a:pt x="6803730" y="3303737"/>
                </a:lnTo>
                <a:cubicBezTo>
                  <a:pt x="6770566" y="3091341"/>
                  <a:pt x="6621329" y="2985143"/>
                  <a:pt x="6356017" y="2985143"/>
                </a:cubicBezTo>
                <a:lnTo>
                  <a:pt x="6053599" y="2985143"/>
                </a:lnTo>
                <a:lnTo>
                  <a:pt x="6053599" y="3387306"/>
                </a:lnTo>
                <a:lnTo>
                  <a:pt x="5784509" y="3387306"/>
                </a:lnTo>
                <a:lnTo>
                  <a:pt x="5780648" y="3384300"/>
                </a:lnTo>
                <a:cubicBezTo>
                  <a:pt x="5753462" y="3368227"/>
                  <a:pt x="5722804" y="3353046"/>
                  <a:pt x="5688672" y="3338759"/>
                </a:cubicBezTo>
                <a:cubicBezTo>
                  <a:pt x="5663669" y="3328440"/>
                  <a:pt x="5641246" y="3318419"/>
                  <a:pt x="5621402" y="3308695"/>
                </a:cubicBezTo>
                <a:cubicBezTo>
                  <a:pt x="5601558" y="3298972"/>
                  <a:pt x="5584691" y="3289050"/>
                  <a:pt x="5570801" y="3278930"/>
                </a:cubicBezTo>
                <a:cubicBezTo>
                  <a:pt x="5556911" y="3268809"/>
                  <a:pt x="5546194" y="3258094"/>
                  <a:pt x="5538654" y="3246783"/>
                </a:cubicBezTo>
                <a:cubicBezTo>
                  <a:pt x="5531113" y="3235472"/>
                  <a:pt x="5527343" y="3222673"/>
                  <a:pt x="5527343" y="3208385"/>
                </a:cubicBezTo>
                <a:cubicBezTo>
                  <a:pt x="5527343" y="3195288"/>
                  <a:pt x="5530716" y="3183481"/>
                  <a:pt x="5537463" y="3172964"/>
                </a:cubicBezTo>
                <a:cubicBezTo>
                  <a:pt x="5544210" y="3162447"/>
                  <a:pt x="5553735" y="3153418"/>
                  <a:pt x="5566038" y="3145877"/>
                </a:cubicBezTo>
                <a:cubicBezTo>
                  <a:pt x="5578341" y="3138337"/>
                  <a:pt x="5593422" y="3132483"/>
                  <a:pt x="5611282" y="3128316"/>
                </a:cubicBezTo>
                <a:cubicBezTo>
                  <a:pt x="5629141" y="3124148"/>
                  <a:pt x="5648985" y="3122065"/>
                  <a:pt x="5670813" y="3122065"/>
                </a:cubicBezTo>
                <a:cubicBezTo>
                  <a:pt x="5686688" y="3122065"/>
                  <a:pt x="5703456" y="3123256"/>
                  <a:pt x="5721117" y="3125637"/>
                </a:cubicBezTo>
                <a:cubicBezTo>
                  <a:pt x="5738778" y="3128018"/>
                  <a:pt x="5756538" y="3131689"/>
                  <a:pt x="5774397" y="3136650"/>
                </a:cubicBezTo>
                <a:cubicBezTo>
                  <a:pt x="5792257" y="3141611"/>
                  <a:pt x="5809620" y="3147862"/>
                  <a:pt x="5826487" y="3155402"/>
                </a:cubicBezTo>
                <a:cubicBezTo>
                  <a:pt x="5843355" y="3162943"/>
                  <a:pt x="5858932" y="3171674"/>
                  <a:pt x="5873220" y="3181596"/>
                </a:cubicBezTo>
                <a:lnTo>
                  <a:pt x="5873220" y="3003598"/>
                </a:lnTo>
                <a:cubicBezTo>
                  <a:pt x="5844247" y="2992485"/>
                  <a:pt x="5812597" y="2984250"/>
                  <a:pt x="5778267" y="2978892"/>
                </a:cubicBezTo>
                <a:cubicBezTo>
                  <a:pt x="5743937" y="2973534"/>
                  <a:pt x="5704547" y="2970856"/>
                  <a:pt x="5660097" y="2970856"/>
                </a:cubicBezTo>
                <a:cubicBezTo>
                  <a:pt x="5614853" y="2970856"/>
                  <a:pt x="5571991" y="2975717"/>
                  <a:pt x="5531510" y="2985441"/>
                </a:cubicBezTo>
                <a:cubicBezTo>
                  <a:pt x="5491028" y="2995164"/>
                  <a:pt x="5455409" y="3010345"/>
                  <a:pt x="5424652" y="3030982"/>
                </a:cubicBezTo>
                <a:cubicBezTo>
                  <a:pt x="5393893" y="3051620"/>
                  <a:pt x="5369585" y="3077913"/>
                  <a:pt x="5351726" y="3109861"/>
                </a:cubicBezTo>
                <a:cubicBezTo>
                  <a:pt x="5333866" y="3141809"/>
                  <a:pt x="5324937" y="3180009"/>
                  <a:pt x="5324937" y="3224459"/>
                </a:cubicBezTo>
                <a:cubicBezTo>
                  <a:pt x="5324937" y="3281212"/>
                  <a:pt x="5341308" y="3329631"/>
                  <a:pt x="5374050" y="3369715"/>
                </a:cubicBezTo>
                <a:lnTo>
                  <a:pt x="5393646" y="3387306"/>
                </a:lnTo>
                <a:lnTo>
                  <a:pt x="5169560" y="3387306"/>
                </a:lnTo>
                <a:lnTo>
                  <a:pt x="5169560" y="3133971"/>
                </a:lnTo>
                <a:lnTo>
                  <a:pt x="5240997" y="3133971"/>
                </a:lnTo>
                <a:lnTo>
                  <a:pt x="5240997" y="2985143"/>
                </a:lnTo>
                <a:lnTo>
                  <a:pt x="4905836" y="2985143"/>
                </a:lnTo>
                <a:lnTo>
                  <a:pt x="4905836" y="3133971"/>
                </a:lnTo>
                <a:lnTo>
                  <a:pt x="4977274" y="3133971"/>
                </a:lnTo>
                <a:lnTo>
                  <a:pt x="4977274" y="3387306"/>
                </a:lnTo>
                <a:lnTo>
                  <a:pt x="4759065" y="3387306"/>
                </a:lnTo>
                <a:lnTo>
                  <a:pt x="4865355" y="2985143"/>
                </a:lnTo>
                <a:lnTo>
                  <a:pt x="4671283" y="2985143"/>
                </a:lnTo>
                <a:lnTo>
                  <a:pt x="4588077" y="3387306"/>
                </a:lnTo>
                <a:lnTo>
                  <a:pt x="4483078" y="3387306"/>
                </a:lnTo>
                <a:lnTo>
                  <a:pt x="4384938" y="2985143"/>
                </a:lnTo>
                <a:lnTo>
                  <a:pt x="4178960" y="2985143"/>
                </a:lnTo>
                <a:lnTo>
                  <a:pt x="4069010" y="3387306"/>
                </a:lnTo>
                <a:lnTo>
                  <a:pt x="3956844" y="3387306"/>
                </a:lnTo>
                <a:lnTo>
                  <a:pt x="3871779" y="2985143"/>
                </a:lnTo>
                <a:lnTo>
                  <a:pt x="3661634" y="2985143"/>
                </a:lnTo>
                <a:lnTo>
                  <a:pt x="3767363" y="3387306"/>
                </a:lnTo>
                <a:lnTo>
                  <a:pt x="0" y="33873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80A32CAD-9538-ABD6-B8EC-A8DD580AC52B}"/>
              </a:ext>
            </a:extLst>
          </p:cNvPr>
          <p:cNvSpPr/>
          <p:nvPr/>
        </p:nvSpPr>
        <p:spPr>
          <a:xfrm>
            <a:off x="0" y="3387306"/>
            <a:ext cx="12192000" cy="3470694"/>
          </a:xfrm>
          <a:custGeom>
            <a:avLst/>
            <a:gdLst/>
            <a:ahLst/>
            <a:cxnLst/>
            <a:rect l="l" t="t" r="r" b="b"/>
            <a:pathLst>
              <a:path w="12192000" h="3470694">
                <a:moveTo>
                  <a:pt x="8241332" y="0"/>
                </a:moveTo>
                <a:lnTo>
                  <a:pt x="8409246" y="0"/>
                </a:lnTo>
                <a:lnTo>
                  <a:pt x="8359368" y="144356"/>
                </a:lnTo>
                <a:cubicBezTo>
                  <a:pt x="8347462" y="179281"/>
                  <a:pt x="8336151" y="220358"/>
                  <a:pt x="8325435" y="267586"/>
                </a:cubicBezTo>
                <a:lnTo>
                  <a:pt x="8321863" y="267586"/>
                </a:lnTo>
                <a:cubicBezTo>
                  <a:pt x="8315513" y="226708"/>
                  <a:pt x="8305393" y="186028"/>
                  <a:pt x="8291503" y="145547"/>
                </a:cubicBezTo>
                <a:close/>
                <a:moveTo>
                  <a:pt x="7069315" y="0"/>
                </a:moveTo>
                <a:lnTo>
                  <a:pt x="7483476" y="0"/>
                </a:lnTo>
                <a:lnTo>
                  <a:pt x="7491998" y="71133"/>
                </a:lnTo>
                <a:cubicBezTo>
                  <a:pt x="7491998" y="156064"/>
                  <a:pt x="7472551" y="222441"/>
                  <a:pt x="7433657" y="270265"/>
                </a:cubicBezTo>
                <a:cubicBezTo>
                  <a:pt x="7394763" y="318088"/>
                  <a:pt x="7342177" y="342000"/>
                  <a:pt x="7275899" y="342000"/>
                </a:cubicBezTo>
                <a:cubicBezTo>
                  <a:pt x="7211605" y="342000"/>
                  <a:pt x="7159615" y="317394"/>
                  <a:pt x="7119927" y="268181"/>
                </a:cubicBezTo>
                <a:cubicBezTo>
                  <a:pt x="7080240" y="218969"/>
                  <a:pt x="7060396" y="152095"/>
                  <a:pt x="7060396" y="67561"/>
                </a:cubicBezTo>
                <a:close/>
                <a:moveTo>
                  <a:pt x="6208504" y="0"/>
                </a:moveTo>
                <a:lnTo>
                  <a:pt x="6561660" y="0"/>
                </a:lnTo>
                <a:lnTo>
                  <a:pt x="6571049" y="58036"/>
                </a:lnTo>
                <a:cubicBezTo>
                  <a:pt x="6571049" y="144158"/>
                  <a:pt x="6547336" y="212222"/>
                  <a:pt x="6499909" y="262228"/>
                </a:cubicBezTo>
                <a:cubicBezTo>
                  <a:pt x="6452483" y="312234"/>
                  <a:pt x="6387097" y="337237"/>
                  <a:pt x="6303754" y="337237"/>
                </a:cubicBezTo>
                <a:lnTo>
                  <a:pt x="6208504" y="337237"/>
                </a:lnTo>
                <a:close/>
                <a:moveTo>
                  <a:pt x="4435522" y="0"/>
                </a:moveTo>
                <a:lnTo>
                  <a:pt x="4559322" y="0"/>
                </a:lnTo>
                <a:lnTo>
                  <a:pt x="4516030" y="209245"/>
                </a:lnTo>
                <a:cubicBezTo>
                  <a:pt x="4509284" y="241392"/>
                  <a:pt x="4505116" y="273142"/>
                  <a:pt x="4503530" y="304495"/>
                </a:cubicBezTo>
                <a:lnTo>
                  <a:pt x="4501148" y="304495"/>
                </a:lnTo>
                <a:cubicBezTo>
                  <a:pt x="4497179" y="264411"/>
                  <a:pt x="4492615" y="233851"/>
                  <a:pt x="4487455" y="212817"/>
                </a:cubicBezTo>
                <a:close/>
                <a:moveTo>
                  <a:pt x="3910644" y="0"/>
                </a:moveTo>
                <a:lnTo>
                  <a:pt x="4043028" y="0"/>
                </a:lnTo>
                <a:lnTo>
                  <a:pt x="3986798" y="205673"/>
                </a:lnTo>
                <a:cubicBezTo>
                  <a:pt x="3976876" y="241789"/>
                  <a:pt x="3971121" y="275126"/>
                  <a:pt x="3969534" y="305686"/>
                </a:cubicBezTo>
                <a:lnTo>
                  <a:pt x="3965962" y="305686"/>
                </a:lnTo>
                <a:cubicBezTo>
                  <a:pt x="3963581" y="264808"/>
                  <a:pt x="3959810" y="232264"/>
                  <a:pt x="3954651" y="208054"/>
                </a:cubicBezTo>
                <a:close/>
                <a:moveTo>
                  <a:pt x="0" y="0"/>
                </a:moveTo>
                <a:lnTo>
                  <a:pt x="3719020" y="0"/>
                </a:lnTo>
                <a:lnTo>
                  <a:pt x="3848685" y="493209"/>
                </a:lnTo>
                <a:lnTo>
                  <a:pt x="4070737" y="493209"/>
                </a:lnTo>
                <a:lnTo>
                  <a:pt x="4201545" y="0"/>
                </a:lnTo>
                <a:lnTo>
                  <a:pt x="4261638" y="0"/>
                </a:lnTo>
                <a:lnTo>
                  <a:pt x="4389229" y="493209"/>
                </a:lnTo>
                <a:lnTo>
                  <a:pt x="4602351" y="493209"/>
                </a:lnTo>
                <a:lnTo>
                  <a:pt x="4732704" y="0"/>
                </a:lnTo>
                <a:lnTo>
                  <a:pt x="4939893" y="0"/>
                </a:lnTo>
                <a:lnTo>
                  <a:pt x="4939893" y="344381"/>
                </a:lnTo>
                <a:lnTo>
                  <a:pt x="4868455" y="344381"/>
                </a:lnTo>
                <a:lnTo>
                  <a:pt x="4868455" y="493209"/>
                </a:lnTo>
                <a:lnTo>
                  <a:pt x="5203616" y="493209"/>
                </a:lnTo>
                <a:lnTo>
                  <a:pt x="5203616" y="344381"/>
                </a:lnTo>
                <a:lnTo>
                  <a:pt x="5132179" y="344381"/>
                </a:lnTo>
                <a:lnTo>
                  <a:pt x="5132179" y="0"/>
                </a:lnTo>
                <a:lnTo>
                  <a:pt x="5323294" y="0"/>
                </a:lnTo>
                <a:lnTo>
                  <a:pt x="5336669" y="24103"/>
                </a:lnTo>
                <a:cubicBezTo>
                  <a:pt x="5369411" y="64187"/>
                  <a:pt x="5419120" y="98120"/>
                  <a:pt x="5485795" y="125901"/>
                </a:cubicBezTo>
                <a:cubicBezTo>
                  <a:pt x="5511988" y="136617"/>
                  <a:pt x="5536397" y="147134"/>
                  <a:pt x="5559018" y="157453"/>
                </a:cubicBezTo>
                <a:cubicBezTo>
                  <a:pt x="5581640" y="167772"/>
                  <a:pt x="5601187" y="178487"/>
                  <a:pt x="5617656" y="189600"/>
                </a:cubicBezTo>
                <a:cubicBezTo>
                  <a:pt x="5634127" y="200712"/>
                  <a:pt x="5647124" y="212817"/>
                  <a:pt x="5656649" y="225914"/>
                </a:cubicBezTo>
                <a:cubicBezTo>
                  <a:pt x="5666174" y="239011"/>
                  <a:pt x="5670937" y="253894"/>
                  <a:pt x="5670937" y="270562"/>
                </a:cubicBezTo>
                <a:cubicBezTo>
                  <a:pt x="5670937" y="282865"/>
                  <a:pt x="5667960" y="294276"/>
                  <a:pt x="5662007" y="304793"/>
                </a:cubicBezTo>
                <a:cubicBezTo>
                  <a:pt x="5656054" y="315310"/>
                  <a:pt x="5647025" y="324438"/>
                  <a:pt x="5634920" y="332177"/>
                </a:cubicBezTo>
                <a:cubicBezTo>
                  <a:pt x="5622816" y="339916"/>
                  <a:pt x="5607734" y="345969"/>
                  <a:pt x="5589677" y="350334"/>
                </a:cubicBezTo>
                <a:cubicBezTo>
                  <a:pt x="5571619" y="354700"/>
                  <a:pt x="5550485" y="356883"/>
                  <a:pt x="5526276" y="356883"/>
                </a:cubicBezTo>
                <a:cubicBezTo>
                  <a:pt x="5485001" y="356883"/>
                  <a:pt x="5444122" y="349640"/>
                  <a:pt x="5403641" y="335154"/>
                </a:cubicBezTo>
                <a:cubicBezTo>
                  <a:pt x="5363160" y="320668"/>
                  <a:pt x="5325656" y="298939"/>
                  <a:pt x="5291128" y="269967"/>
                </a:cubicBezTo>
                <a:lnTo>
                  <a:pt x="5291128" y="460467"/>
                </a:lnTo>
                <a:cubicBezTo>
                  <a:pt x="5322083" y="476342"/>
                  <a:pt x="5358696" y="488248"/>
                  <a:pt x="5400963" y="496186"/>
                </a:cubicBezTo>
                <a:cubicBezTo>
                  <a:pt x="5443229" y="504123"/>
                  <a:pt x="5487779" y="508092"/>
                  <a:pt x="5534610" y="508092"/>
                </a:cubicBezTo>
                <a:cubicBezTo>
                  <a:pt x="5580251" y="508092"/>
                  <a:pt x="5623609" y="503726"/>
                  <a:pt x="5664686" y="494995"/>
                </a:cubicBezTo>
                <a:cubicBezTo>
                  <a:pt x="5705762" y="486264"/>
                  <a:pt x="5741779" y="471877"/>
                  <a:pt x="5772735" y="451835"/>
                </a:cubicBezTo>
                <a:cubicBezTo>
                  <a:pt x="5803691" y="431793"/>
                  <a:pt x="5828198" y="405599"/>
                  <a:pt x="5846256" y="373254"/>
                </a:cubicBezTo>
                <a:cubicBezTo>
                  <a:pt x="5864314" y="340908"/>
                  <a:pt x="5873343" y="300923"/>
                  <a:pt x="5873343" y="253298"/>
                </a:cubicBezTo>
                <a:cubicBezTo>
                  <a:pt x="5873343" y="218770"/>
                  <a:pt x="5868183" y="188508"/>
                  <a:pt x="5857865" y="162513"/>
                </a:cubicBezTo>
                <a:cubicBezTo>
                  <a:pt x="5847546" y="136518"/>
                  <a:pt x="5832663" y="113400"/>
                  <a:pt x="5813216" y="93159"/>
                </a:cubicBezTo>
                <a:cubicBezTo>
                  <a:pt x="5793769" y="72919"/>
                  <a:pt x="5770453" y="54762"/>
                  <a:pt x="5743267" y="38688"/>
                </a:cubicBezTo>
                <a:lnTo>
                  <a:pt x="5665133" y="0"/>
                </a:lnTo>
                <a:lnTo>
                  <a:pt x="6016218" y="0"/>
                </a:lnTo>
                <a:lnTo>
                  <a:pt x="6016218" y="493209"/>
                </a:lnTo>
                <a:lnTo>
                  <a:pt x="6318636" y="493209"/>
                </a:lnTo>
                <a:cubicBezTo>
                  <a:pt x="6456352" y="493209"/>
                  <a:pt x="6566584" y="453522"/>
                  <a:pt x="6649333" y="374147"/>
                </a:cubicBezTo>
                <a:cubicBezTo>
                  <a:pt x="6732081" y="294772"/>
                  <a:pt x="6773455" y="188608"/>
                  <a:pt x="6773455" y="55654"/>
                </a:cubicBezTo>
                <a:lnTo>
                  <a:pt x="6769400" y="0"/>
                </a:lnTo>
                <a:lnTo>
                  <a:pt x="6863898" y="0"/>
                </a:lnTo>
                <a:lnTo>
                  <a:pt x="6857990" y="77681"/>
                </a:lnTo>
                <a:cubicBezTo>
                  <a:pt x="6857990" y="205475"/>
                  <a:pt x="6896486" y="309158"/>
                  <a:pt x="6973480" y="388732"/>
                </a:cubicBezTo>
                <a:cubicBezTo>
                  <a:pt x="7050474" y="468305"/>
                  <a:pt x="7150090" y="508092"/>
                  <a:pt x="7272327" y="508092"/>
                </a:cubicBezTo>
                <a:cubicBezTo>
                  <a:pt x="7397740" y="508092"/>
                  <a:pt x="7499439" y="467015"/>
                  <a:pt x="7577425" y="384862"/>
                </a:cubicBezTo>
                <a:cubicBezTo>
                  <a:pt x="7655411" y="302709"/>
                  <a:pt x="7694404" y="194561"/>
                  <a:pt x="7694404" y="60417"/>
                </a:cubicBezTo>
                <a:lnTo>
                  <a:pt x="7689831" y="0"/>
                </a:lnTo>
                <a:lnTo>
                  <a:pt x="7835493" y="0"/>
                </a:lnTo>
                <a:lnTo>
                  <a:pt x="7835493" y="493209"/>
                </a:lnTo>
                <a:lnTo>
                  <a:pt x="8008729" y="493209"/>
                </a:lnTo>
                <a:lnTo>
                  <a:pt x="8008729" y="21126"/>
                </a:lnTo>
                <a:lnTo>
                  <a:pt x="8008332" y="0"/>
                </a:lnTo>
                <a:lnTo>
                  <a:pt x="8061938" y="0"/>
                </a:lnTo>
                <a:lnTo>
                  <a:pt x="8236734" y="493209"/>
                </a:lnTo>
                <a:lnTo>
                  <a:pt x="8393896" y="493209"/>
                </a:lnTo>
                <a:lnTo>
                  <a:pt x="8563863" y="0"/>
                </a:lnTo>
                <a:lnTo>
                  <a:pt x="8618329" y="0"/>
                </a:lnTo>
                <a:lnTo>
                  <a:pt x="8618329" y="493209"/>
                </a:lnTo>
                <a:lnTo>
                  <a:pt x="8808234" y="493209"/>
                </a:lnTo>
                <a:lnTo>
                  <a:pt x="8808234" y="0"/>
                </a:lnTo>
                <a:lnTo>
                  <a:pt x="12192000" y="0"/>
                </a:lnTo>
                <a:lnTo>
                  <a:pt x="12192000" y="3470694"/>
                </a:lnTo>
                <a:lnTo>
                  <a:pt x="0" y="347069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688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96221-FF6F-43BA-5F65-70EC3D8DB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84D0EA-68F3-8380-25CD-2FECFB2C4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6" b="8745"/>
          <a:stretch>
            <a:fillRect/>
          </a:stretch>
        </p:blipFill>
        <p:spPr>
          <a:xfrm>
            <a:off x="0" y="462951"/>
            <a:ext cx="12192000" cy="5641675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729E2880-AC32-5E3D-1F90-A10559F3DB38}"/>
              </a:ext>
            </a:extLst>
          </p:cNvPr>
          <p:cNvSpPr/>
          <p:nvPr/>
        </p:nvSpPr>
        <p:spPr>
          <a:xfrm>
            <a:off x="-1" y="0"/>
            <a:ext cx="12192000" cy="3554083"/>
          </a:xfrm>
          <a:custGeom>
            <a:avLst/>
            <a:gdLst/>
            <a:ahLst/>
            <a:cxnLst/>
            <a:rect l="l" t="t" r="r" b="b"/>
            <a:pathLst>
              <a:path w="12192000" h="3554083">
                <a:moveTo>
                  <a:pt x="6306877" y="3314416"/>
                </a:moveTo>
                <a:lnTo>
                  <a:pt x="6456433" y="3554083"/>
                </a:lnTo>
                <a:lnTo>
                  <a:pt x="6310858" y="3554083"/>
                </a:lnTo>
                <a:lnTo>
                  <a:pt x="6310858" y="3442310"/>
                </a:lnTo>
                <a:cubicBezTo>
                  <a:pt x="6310858" y="3420746"/>
                  <a:pt x="6310443" y="3399430"/>
                  <a:pt x="6309614" y="3378363"/>
                </a:cubicBezTo>
                <a:cubicBezTo>
                  <a:pt x="6308784" y="3357296"/>
                  <a:pt x="6307872" y="3335980"/>
                  <a:pt x="6306877" y="3314416"/>
                </a:cubicBezTo>
                <a:close/>
                <a:moveTo>
                  <a:pt x="5770371" y="3272116"/>
                </a:moveTo>
                <a:cubicBezTo>
                  <a:pt x="5782977" y="3314913"/>
                  <a:pt x="5794755" y="3351241"/>
                  <a:pt x="5805703" y="3381100"/>
                </a:cubicBezTo>
                <a:lnTo>
                  <a:pt x="5868246" y="3554083"/>
                </a:lnTo>
                <a:lnTo>
                  <a:pt x="5672356" y="3554083"/>
                </a:lnTo>
                <a:lnTo>
                  <a:pt x="5734540" y="3380602"/>
                </a:lnTo>
                <a:cubicBezTo>
                  <a:pt x="5741839" y="3360697"/>
                  <a:pt x="5748142" y="3342450"/>
                  <a:pt x="5753450" y="3325862"/>
                </a:cubicBezTo>
                <a:cubicBezTo>
                  <a:pt x="5758759" y="3309273"/>
                  <a:pt x="5764398" y="3291358"/>
                  <a:pt x="5770371" y="327211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554083"/>
                </a:lnTo>
                <a:lnTo>
                  <a:pt x="7990113" y="3554083"/>
                </a:lnTo>
                <a:lnTo>
                  <a:pt x="7940945" y="3516211"/>
                </a:lnTo>
                <a:cubicBezTo>
                  <a:pt x="7917721" y="3503438"/>
                  <a:pt x="7878905" y="3488591"/>
                  <a:pt x="7824496" y="3471671"/>
                </a:cubicBezTo>
                <a:cubicBezTo>
                  <a:pt x="7778049" y="3457406"/>
                  <a:pt x="7746697" y="3445462"/>
                  <a:pt x="7730441" y="3435841"/>
                </a:cubicBezTo>
                <a:cubicBezTo>
                  <a:pt x="7714185" y="3426220"/>
                  <a:pt x="7701992" y="3414857"/>
                  <a:pt x="7693864" y="3401752"/>
                </a:cubicBezTo>
                <a:cubicBezTo>
                  <a:pt x="7685736" y="3388648"/>
                  <a:pt x="7681672" y="3371977"/>
                  <a:pt x="7681672" y="3351739"/>
                </a:cubicBezTo>
                <a:cubicBezTo>
                  <a:pt x="7681672" y="3322544"/>
                  <a:pt x="7690712" y="3299735"/>
                  <a:pt x="7708794" y="3283313"/>
                </a:cubicBezTo>
                <a:cubicBezTo>
                  <a:pt x="7726874" y="3266891"/>
                  <a:pt x="7752669" y="3258680"/>
                  <a:pt x="7786177" y="3258680"/>
                </a:cubicBezTo>
                <a:cubicBezTo>
                  <a:pt x="7851203" y="3258680"/>
                  <a:pt x="7891180" y="3290695"/>
                  <a:pt x="7906109" y="3354725"/>
                </a:cubicBezTo>
                <a:lnTo>
                  <a:pt x="8020070" y="3334322"/>
                </a:lnTo>
                <a:cubicBezTo>
                  <a:pt x="8005804" y="3277922"/>
                  <a:pt x="7980010" y="3236535"/>
                  <a:pt x="7942686" y="3210159"/>
                </a:cubicBezTo>
                <a:cubicBezTo>
                  <a:pt x="7905363" y="3183784"/>
                  <a:pt x="7853525" y="3170597"/>
                  <a:pt x="7787173" y="3170597"/>
                </a:cubicBezTo>
                <a:cubicBezTo>
                  <a:pt x="7717502" y="3170597"/>
                  <a:pt x="7663093" y="3187019"/>
                  <a:pt x="7623945" y="3219863"/>
                </a:cubicBezTo>
                <a:cubicBezTo>
                  <a:pt x="7584797" y="3252708"/>
                  <a:pt x="7565223" y="3298491"/>
                  <a:pt x="7565223" y="3357213"/>
                </a:cubicBezTo>
                <a:cubicBezTo>
                  <a:pt x="7565223" y="3395366"/>
                  <a:pt x="7571776" y="3427215"/>
                  <a:pt x="7584880" y="3452761"/>
                </a:cubicBezTo>
                <a:cubicBezTo>
                  <a:pt x="7597985" y="3478307"/>
                  <a:pt x="7616729" y="3499539"/>
                  <a:pt x="7641114" y="3516459"/>
                </a:cubicBezTo>
                <a:lnTo>
                  <a:pt x="7732294" y="3554083"/>
                </a:lnTo>
                <a:lnTo>
                  <a:pt x="7305837" y="3554083"/>
                </a:lnTo>
                <a:lnTo>
                  <a:pt x="7259116" y="3483117"/>
                </a:lnTo>
                <a:lnTo>
                  <a:pt x="7498981" y="3181047"/>
                </a:lnTo>
                <a:lnTo>
                  <a:pt x="7355162" y="3181047"/>
                </a:lnTo>
                <a:lnTo>
                  <a:pt x="7103851" y="3505014"/>
                </a:lnTo>
                <a:lnTo>
                  <a:pt x="7103851" y="3181047"/>
                </a:lnTo>
                <a:lnTo>
                  <a:pt x="6982924" y="3181047"/>
                </a:lnTo>
                <a:lnTo>
                  <a:pt x="6982924" y="3554083"/>
                </a:lnTo>
                <a:lnTo>
                  <a:pt x="6809000" y="3554083"/>
                </a:lnTo>
                <a:lnTo>
                  <a:pt x="6809000" y="3181047"/>
                </a:lnTo>
                <a:lnTo>
                  <a:pt x="6699020" y="3181047"/>
                </a:lnTo>
                <a:lnTo>
                  <a:pt x="6699020" y="3554083"/>
                </a:lnTo>
                <a:lnTo>
                  <a:pt x="6579450" y="3554083"/>
                </a:lnTo>
                <a:lnTo>
                  <a:pt x="6345693" y="3181047"/>
                </a:lnTo>
                <a:lnTo>
                  <a:pt x="6201376" y="3181047"/>
                </a:lnTo>
                <a:lnTo>
                  <a:pt x="6201376" y="3554083"/>
                </a:lnTo>
                <a:lnTo>
                  <a:pt x="5980031" y="3554083"/>
                </a:lnTo>
                <a:lnTo>
                  <a:pt x="5841036" y="3181047"/>
                </a:lnTo>
                <a:lnTo>
                  <a:pt x="5699208" y="3181047"/>
                </a:lnTo>
                <a:lnTo>
                  <a:pt x="5559948" y="3554083"/>
                </a:lnTo>
                <a:lnTo>
                  <a:pt x="5337880" y="3554083"/>
                </a:lnTo>
                <a:lnTo>
                  <a:pt x="5337880" y="3181047"/>
                </a:lnTo>
                <a:lnTo>
                  <a:pt x="5221432" y="3181047"/>
                </a:lnTo>
                <a:lnTo>
                  <a:pt x="5221432" y="3469681"/>
                </a:lnTo>
                <a:lnTo>
                  <a:pt x="4884029" y="3469681"/>
                </a:lnTo>
                <a:lnTo>
                  <a:pt x="4884029" y="3181047"/>
                </a:lnTo>
                <a:lnTo>
                  <a:pt x="4763102" y="3181047"/>
                </a:lnTo>
                <a:lnTo>
                  <a:pt x="4763102" y="3554083"/>
                </a:lnTo>
                <a:lnTo>
                  <a:pt x="4453930" y="3554083"/>
                </a:lnTo>
                <a:lnTo>
                  <a:pt x="4453930" y="3278585"/>
                </a:lnTo>
                <a:lnTo>
                  <a:pt x="4663438" y="3278585"/>
                </a:lnTo>
                <a:lnTo>
                  <a:pt x="4663438" y="3181047"/>
                </a:lnTo>
                <a:lnTo>
                  <a:pt x="4126978" y="3181047"/>
                </a:lnTo>
                <a:lnTo>
                  <a:pt x="4126978" y="3278585"/>
                </a:lnTo>
                <a:lnTo>
                  <a:pt x="4333500" y="3278585"/>
                </a:lnTo>
                <a:lnTo>
                  <a:pt x="4333500" y="3554083"/>
                </a:lnTo>
                <a:lnTo>
                  <a:pt x="0" y="355408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6D2647C2-DFDC-9458-65FC-A6023E282E5D}"/>
              </a:ext>
            </a:extLst>
          </p:cNvPr>
          <p:cNvSpPr/>
          <p:nvPr/>
        </p:nvSpPr>
        <p:spPr>
          <a:xfrm>
            <a:off x="0" y="3554083"/>
            <a:ext cx="12192000" cy="3853132"/>
          </a:xfrm>
          <a:custGeom>
            <a:avLst/>
            <a:gdLst/>
            <a:ahLst/>
            <a:cxnLst/>
            <a:rect l="l" t="t" r="r" b="b"/>
            <a:pathLst>
              <a:path w="12192000" h="3853132">
                <a:moveTo>
                  <a:pt x="6579449" y="0"/>
                </a:moveTo>
                <a:lnTo>
                  <a:pt x="6699019" y="0"/>
                </a:lnTo>
                <a:lnTo>
                  <a:pt x="6699019" y="60412"/>
                </a:lnTo>
                <a:cubicBezTo>
                  <a:pt x="6699019" y="90603"/>
                  <a:pt x="6699517" y="116646"/>
                  <a:pt x="6700512" y="138542"/>
                </a:cubicBezTo>
                <a:cubicBezTo>
                  <a:pt x="6701508" y="160439"/>
                  <a:pt x="6702669" y="180510"/>
                  <a:pt x="6703996" y="198757"/>
                </a:cubicBezTo>
                <a:close/>
                <a:moveTo>
                  <a:pt x="5672355" y="0"/>
                </a:moveTo>
                <a:lnTo>
                  <a:pt x="5868245" y="0"/>
                </a:lnTo>
                <a:lnTo>
                  <a:pt x="5884330" y="44488"/>
                </a:lnTo>
                <a:lnTo>
                  <a:pt x="5656409" y="44488"/>
                </a:lnTo>
                <a:close/>
                <a:moveTo>
                  <a:pt x="0" y="0"/>
                </a:moveTo>
                <a:lnTo>
                  <a:pt x="4333499" y="0"/>
                </a:lnTo>
                <a:lnTo>
                  <a:pt x="4333499" y="328145"/>
                </a:lnTo>
                <a:lnTo>
                  <a:pt x="4453929" y="328145"/>
                </a:lnTo>
                <a:lnTo>
                  <a:pt x="4453929" y="0"/>
                </a:lnTo>
                <a:lnTo>
                  <a:pt x="4763101" y="0"/>
                </a:lnTo>
                <a:lnTo>
                  <a:pt x="4763101" y="328145"/>
                </a:lnTo>
                <a:lnTo>
                  <a:pt x="4884028" y="328145"/>
                </a:lnTo>
                <a:lnTo>
                  <a:pt x="4884028" y="16122"/>
                </a:lnTo>
                <a:lnTo>
                  <a:pt x="5221431" y="16122"/>
                </a:lnTo>
                <a:lnTo>
                  <a:pt x="5221431" y="328145"/>
                </a:lnTo>
                <a:lnTo>
                  <a:pt x="5337879" y="328145"/>
                </a:lnTo>
                <a:lnTo>
                  <a:pt x="5337879" y="0"/>
                </a:lnTo>
                <a:lnTo>
                  <a:pt x="5559947" y="0"/>
                </a:lnTo>
                <a:lnTo>
                  <a:pt x="5437445" y="328145"/>
                </a:lnTo>
                <a:lnTo>
                  <a:pt x="5558870" y="328145"/>
                </a:lnTo>
                <a:lnTo>
                  <a:pt x="5628043" y="136552"/>
                </a:lnTo>
                <a:lnTo>
                  <a:pt x="5911202" y="136552"/>
                </a:lnTo>
                <a:lnTo>
                  <a:pt x="5980873" y="328145"/>
                </a:lnTo>
                <a:lnTo>
                  <a:pt x="6102298" y="328145"/>
                </a:lnTo>
                <a:lnTo>
                  <a:pt x="5980030" y="0"/>
                </a:lnTo>
                <a:lnTo>
                  <a:pt x="6201375" y="0"/>
                </a:lnTo>
                <a:lnTo>
                  <a:pt x="6201375" y="328145"/>
                </a:lnTo>
                <a:lnTo>
                  <a:pt x="6310857" y="328145"/>
                </a:lnTo>
                <a:lnTo>
                  <a:pt x="6310857" y="0"/>
                </a:lnTo>
                <a:lnTo>
                  <a:pt x="6456432" y="0"/>
                </a:lnTo>
                <a:lnTo>
                  <a:pt x="6661198" y="328145"/>
                </a:lnTo>
                <a:lnTo>
                  <a:pt x="6808999" y="328145"/>
                </a:lnTo>
                <a:lnTo>
                  <a:pt x="6808999" y="0"/>
                </a:lnTo>
                <a:lnTo>
                  <a:pt x="6982923" y="0"/>
                </a:lnTo>
                <a:lnTo>
                  <a:pt x="6982923" y="328145"/>
                </a:lnTo>
                <a:lnTo>
                  <a:pt x="7103850" y="328145"/>
                </a:lnTo>
                <a:lnTo>
                  <a:pt x="7103850" y="71858"/>
                </a:lnTo>
                <a:lnTo>
                  <a:pt x="7170037" y="7662"/>
                </a:lnTo>
                <a:lnTo>
                  <a:pt x="7375564" y="328145"/>
                </a:lnTo>
                <a:lnTo>
                  <a:pt x="7521871" y="328145"/>
                </a:lnTo>
                <a:lnTo>
                  <a:pt x="7305836" y="0"/>
                </a:lnTo>
                <a:lnTo>
                  <a:pt x="7726477" y="0"/>
                </a:lnTo>
                <a:lnTo>
                  <a:pt x="7759303" y="11145"/>
                </a:lnTo>
                <a:cubicBezTo>
                  <a:pt x="7781863" y="17781"/>
                  <a:pt x="7803013" y="24167"/>
                  <a:pt x="7822753" y="30305"/>
                </a:cubicBezTo>
                <a:cubicBezTo>
                  <a:pt x="7842493" y="36442"/>
                  <a:pt x="7859662" y="43990"/>
                  <a:pt x="7874259" y="52948"/>
                </a:cubicBezTo>
                <a:cubicBezTo>
                  <a:pt x="7888857" y="61905"/>
                  <a:pt x="7900302" y="73019"/>
                  <a:pt x="7908597" y="86290"/>
                </a:cubicBezTo>
                <a:cubicBezTo>
                  <a:pt x="7916891" y="99560"/>
                  <a:pt x="7921038" y="116646"/>
                  <a:pt x="7921038" y="137547"/>
                </a:cubicBezTo>
                <a:cubicBezTo>
                  <a:pt x="7921038" y="210203"/>
                  <a:pt x="7878904" y="246531"/>
                  <a:pt x="7794636" y="246531"/>
                </a:cubicBezTo>
                <a:cubicBezTo>
                  <a:pt x="7717335" y="246531"/>
                  <a:pt x="7670557" y="208544"/>
                  <a:pt x="7654301" y="132571"/>
                </a:cubicBezTo>
                <a:lnTo>
                  <a:pt x="7541833" y="151979"/>
                </a:lnTo>
                <a:cubicBezTo>
                  <a:pt x="7554108" y="214350"/>
                  <a:pt x="7580566" y="260963"/>
                  <a:pt x="7621207" y="291817"/>
                </a:cubicBezTo>
                <a:cubicBezTo>
                  <a:pt x="7661848" y="322671"/>
                  <a:pt x="7717667" y="338098"/>
                  <a:pt x="7788664" y="338098"/>
                </a:cubicBezTo>
                <a:cubicBezTo>
                  <a:pt x="7869283" y="338098"/>
                  <a:pt x="7930908" y="320265"/>
                  <a:pt x="7973539" y="284601"/>
                </a:cubicBezTo>
                <a:cubicBezTo>
                  <a:pt x="8016171" y="248936"/>
                  <a:pt x="8037487" y="197596"/>
                  <a:pt x="8037487" y="130580"/>
                </a:cubicBezTo>
                <a:cubicBezTo>
                  <a:pt x="8037487" y="103375"/>
                  <a:pt x="8034003" y="79489"/>
                  <a:pt x="8027036" y="58919"/>
                </a:cubicBezTo>
                <a:cubicBezTo>
                  <a:pt x="8020069" y="38350"/>
                  <a:pt x="8009784" y="20269"/>
                  <a:pt x="7996182" y="4676"/>
                </a:cubicBezTo>
                <a:lnTo>
                  <a:pt x="7990112" y="0"/>
                </a:lnTo>
                <a:lnTo>
                  <a:pt x="12192000" y="0"/>
                </a:lnTo>
                <a:lnTo>
                  <a:pt x="12192000" y="3853132"/>
                </a:lnTo>
                <a:lnTo>
                  <a:pt x="0" y="385313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4286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D1816-CEA9-681C-0FFF-0EE02404E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052522-D236-26E2-4B52-B6205D897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6" b="8745"/>
          <a:stretch>
            <a:fillRect/>
          </a:stretch>
        </p:blipFill>
        <p:spPr>
          <a:xfrm>
            <a:off x="-165183" y="303668"/>
            <a:ext cx="13192465" cy="6104626"/>
          </a:xfrm>
          <a:prstGeom prst="rect">
            <a:avLst/>
          </a:pr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DA99E64A-3100-9CE4-5C6A-65AD3247F59B}"/>
              </a:ext>
            </a:extLst>
          </p:cNvPr>
          <p:cNvSpPr/>
          <p:nvPr/>
        </p:nvSpPr>
        <p:spPr>
          <a:xfrm>
            <a:off x="0" y="-2881222"/>
            <a:ext cx="12192000" cy="3387306"/>
          </a:xfrm>
          <a:custGeom>
            <a:avLst/>
            <a:gdLst/>
            <a:ahLst/>
            <a:cxnLst/>
            <a:rect l="l" t="t" r="r" b="b"/>
            <a:pathLst>
              <a:path w="12192000" h="3387306">
                <a:moveTo>
                  <a:pt x="4268853" y="3195288"/>
                </a:moveTo>
                <a:lnTo>
                  <a:pt x="4271233" y="3195288"/>
                </a:lnTo>
                <a:cubicBezTo>
                  <a:pt x="4272821" y="3230610"/>
                  <a:pt x="4277385" y="3262559"/>
                  <a:pt x="4284926" y="3291134"/>
                </a:cubicBezTo>
                <a:lnTo>
                  <a:pt x="4309805" y="3387306"/>
                </a:lnTo>
                <a:lnTo>
                  <a:pt x="4227868" y="3387306"/>
                </a:lnTo>
                <a:lnTo>
                  <a:pt x="4253374" y="3291134"/>
                </a:lnTo>
                <a:cubicBezTo>
                  <a:pt x="4260121" y="3266131"/>
                  <a:pt x="4265280" y="3234182"/>
                  <a:pt x="4268853" y="3195288"/>
                </a:cubicBezTo>
                <a:close/>
                <a:moveTo>
                  <a:pt x="8658091" y="3145282"/>
                </a:moveTo>
                <a:lnTo>
                  <a:pt x="8662854" y="3145282"/>
                </a:lnTo>
                <a:cubicBezTo>
                  <a:pt x="8658091" y="3211957"/>
                  <a:pt x="8655710" y="3272877"/>
                  <a:pt x="8655710" y="3328043"/>
                </a:cubicBezTo>
                <a:lnTo>
                  <a:pt x="8655710" y="3387306"/>
                </a:lnTo>
                <a:lnTo>
                  <a:pt x="8586876" y="3387306"/>
                </a:lnTo>
                <a:lnTo>
                  <a:pt x="8631302" y="3258391"/>
                </a:lnTo>
                <a:cubicBezTo>
                  <a:pt x="8639240" y="3235373"/>
                  <a:pt x="8648169" y="3197670"/>
                  <a:pt x="8658091" y="3145282"/>
                </a:cubicBezTo>
                <a:close/>
                <a:moveTo>
                  <a:pt x="8038371" y="3145282"/>
                </a:moveTo>
                <a:lnTo>
                  <a:pt x="8043729" y="3145282"/>
                </a:lnTo>
                <a:cubicBezTo>
                  <a:pt x="8056032" y="3209179"/>
                  <a:pt x="8064961" y="3248866"/>
                  <a:pt x="8070518" y="3264345"/>
                </a:cubicBezTo>
                <a:lnTo>
                  <a:pt x="8114096" y="3387306"/>
                </a:lnTo>
                <a:lnTo>
                  <a:pt x="8046110" y="3387306"/>
                </a:lnTo>
                <a:lnTo>
                  <a:pt x="8046110" y="3366738"/>
                </a:lnTo>
                <a:cubicBezTo>
                  <a:pt x="8046110" y="3303238"/>
                  <a:pt x="8043530" y="3229420"/>
                  <a:pt x="8038371" y="3145282"/>
                </a:cubicBezTo>
                <a:close/>
                <a:moveTo>
                  <a:pt x="6245885" y="3141710"/>
                </a:moveTo>
                <a:lnTo>
                  <a:pt x="6339944" y="3141710"/>
                </a:lnTo>
                <a:cubicBezTo>
                  <a:pt x="6424875" y="3141710"/>
                  <a:pt x="6490856" y="3165027"/>
                  <a:pt x="6537885" y="3211659"/>
                </a:cubicBezTo>
                <a:cubicBezTo>
                  <a:pt x="6561400" y="3234976"/>
                  <a:pt x="6579036" y="3262633"/>
                  <a:pt x="6590794" y="3294631"/>
                </a:cubicBezTo>
                <a:lnTo>
                  <a:pt x="6605787" y="3387306"/>
                </a:lnTo>
                <a:lnTo>
                  <a:pt x="6245885" y="3387306"/>
                </a:lnTo>
                <a:close/>
                <a:moveTo>
                  <a:pt x="7318043" y="3136352"/>
                </a:moveTo>
                <a:cubicBezTo>
                  <a:pt x="7383527" y="3136352"/>
                  <a:pt x="7435121" y="3160959"/>
                  <a:pt x="7472824" y="3210171"/>
                </a:cubicBezTo>
                <a:cubicBezTo>
                  <a:pt x="7491676" y="3234777"/>
                  <a:pt x="7505814" y="3264295"/>
                  <a:pt x="7515240" y="3298724"/>
                </a:cubicBezTo>
                <a:lnTo>
                  <a:pt x="7525852" y="3387306"/>
                </a:lnTo>
                <a:lnTo>
                  <a:pt x="7101192" y="3387306"/>
                </a:lnTo>
                <a:lnTo>
                  <a:pt x="7112660" y="3300435"/>
                </a:lnTo>
                <a:cubicBezTo>
                  <a:pt x="7122582" y="3266949"/>
                  <a:pt x="7137464" y="3237555"/>
                  <a:pt x="7157308" y="3212255"/>
                </a:cubicBezTo>
                <a:cubicBezTo>
                  <a:pt x="7196996" y="3161653"/>
                  <a:pt x="7250574" y="3136352"/>
                  <a:pt x="7318043" y="313635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87306"/>
                </a:lnTo>
                <a:lnTo>
                  <a:pt x="8845614" y="3387306"/>
                </a:lnTo>
                <a:lnTo>
                  <a:pt x="8845614" y="2985143"/>
                </a:lnTo>
                <a:lnTo>
                  <a:pt x="8571176" y="2985143"/>
                </a:lnTo>
                <a:lnTo>
                  <a:pt x="8432221" y="3387306"/>
                </a:lnTo>
                <a:lnTo>
                  <a:pt x="8293085" y="3387306"/>
                </a:lnTo>
                <a:lnTo>
                  <a:pt x="8154457" y="2985143"/>
                </a:lnTo>
                <a:lnTo>
                  <a:pt x="7872874" y="2985143"/>
                </a:lnTo>
                <a:lnTo>
                  <a:pt x="7872874" y="3387306"/>
                </a:lnTo>
                <a:lnTo>
                  <a:pt x="7730368" y="3387306"/>
                </a:lnTo>
                <a:lnTo>
                  <a:pt x="7724734" y="3312862"/>
                </a:lnTo>
                <a:cubicBezTo>
                  <a:pt x="7710632" y="3224459"/>
                  <a:pt x="7675379" y="3150342"/>
                  <a:pt x="7618973" y="3090513"/>
                </a:cubicBezTo>
                <a:cubicBezTo>
                  <a:pt x="7543765" y="3010741"/>
                  <a:pt x="7445241" y="2970856"/>
                  <a:pt x="7323400" y="2970856"/>
                </a:cubicBezTo>
                <a:cubicBezTo>
                  <a:pt x="7194416" y="2970856"/>
                  <a:pt x="7090832" y="3012527"/>
                  <a:pt x="7012647" y="3095871"/>
                </a:cubicBezTo>
                <a:cubicBezTo>
                  <a:pt x="6954009" y="3158379"/>
                  <a:pt x="6917360" y="3235398"/>
                  <a:pt x="6902700" y="3326927"/>
                </a:cubicBezTo>
                <a:lnTo>
                  <a:pt x="6898108" y="3387306"/>
                </a:lnTo>
                <a:lnTo>
                  <a:pt x="6809819" y="3387306"/>
                </a:lnTo>
                <a:lnTo>
                  <a:pt x="6803730" y="3303737"/>
                </a:lnTo>
                <a:cubicBezTo>
                  <a:pt x="6770566" y="3091341"/>
                  <a:pt x="6621329" y="2985143"/>
                  <a:pt x="6356017" y="2985143"/>
                </a:cubicBezTo>
                <a:lnTo>
                  <a:pt x="6053599" y="2985143"/>
                </a:lnTo>
                <a:lnTo>
                  <a:pt x="6053599" y="3387306"/>
                </a:lnTo>
                <a:lnTo>
                  <a:pt x="5784509" y="3387306"/>
                </a:lnTo>
                <a:lnTo>
                  <a:pt x="5780648" y="3384300"/>
                </a:lnTo>
                <a:cubicBezTo>
                  <a:pt x="5753462" y="3368227"/>
                  <a:pt x="5722804" y="3353046"/>
                  <a:pt x="5688672" y="3338759"/>
                </a:cubicBezTo>
                <a:cubicBezTo>
                  <a:pt x="5663669" y="3328440"/>
                  <a:pt x="5641246" y="3318419"/>
                  <a:pt x="5621402" y="3308695"/>
                </a:cubicBezTo>
                <a:cubicBezTo>
                  <a:pt x="5601558" y="3298972"/>
                  <a:pt x="5584691" y="3289050"/>
                  <a:pt x="5570801" y="3278930"/>
                </a:cubicBezTo>
                <a:cubicBezTo>
                  <a:pt x="5556911" y="3268809"/>
                  <a:pt x="5546194" y="3258094"/>
                  <a:pt x="5538654" y="3246783"/>
                </a:cubicBezTo>
                <a:cubicBezTo>
                  <a:pt x="5531113" y="3235472"/>
                  <a:pt x="5527343" y="3222673"/>
                  <a:pt x="5527343" y="3208385"/>
                </a:cubicBezTo>
                <a:cubicBezTo>
                  <a:pt x="5527343" y="3195288"/>
                  <a:pt x="5530716" y="3183481"/>
                  <a:pt x="5537463" y="3172964"/>
                </a:cubicBezTo>
                <a:cubicBezTo>
                  <a:pt x="5544210" y="3162447"/>
                  <a:pt x="5553735" y="3153418"/>
                  <a:pt x="5566038" y="3145877"/>
                </a:cubicBezTo>
                <a:cubicBezTo>
                  <a:pt x="5578341" y="3138337"/>
                  <a:pt x="5593422" y="3132483"/>
                  <a:pt x="5611282" y="3128316"/>
                </a:cubicBezTo>
                <a:cubicBezTo>
                  <a:pt x="5629141" y="3124148"/>
                  <a:pt x="5648985" y="3122065"/>
                  <a:pt x="5670813" y="3122065"/>
                </a:cubicBezTo>
                <a:cubicBezTo>
                  <a:pt x="5686688" y="3122065"/>
                  <a:pt x="5703456" y="3123256"/>
                  <a:pt x="5721117" y="3125637"/>
                </a:cubicBezTo>
                <a:cubicBezTo>
                  <a:pt x="5738778" y="3128018"/>
                  <a:pt x="5756538" y="3131689"/>
                  <a:pt x="5774397" y="3136650"/>
                </a:cubicBezTo>
                <a:cubicBezTo>
                  <a:pt x="5792257" y="3141611"/>
                  <a:pt x="5809620" y="3147862"/>
                  <a:pt x="5826487" y="3155402"/>
                </a:cubicBezTo>
                <a:cubicBezTo>
                  <a:pt x="5843355" y="3162943"/>
                  <a:pt x="5858932" y="3171674"/>
                  <a:pt x="5873220" y="3181596"/>
                </a:cubicBezTo>
                <a:lnTo>
                  <a:pt x="5873220" y="3003598"/>
                </a:lnTo>
                <a:cubicBezTo>
                  <a:pt x="5844247" y="2992485"/>
                  <a:pt x="5812597" y="2984250"/>
                  <a:pt x="5778267" y="2978892"/>
                </a:cubicBezTo>
                <a:cubicBezTo>
                  <a:pt x="5743937" y="2973534"/>
                  <a:pt x="5704547" y="2970856"/>
                  <a:pt x="5660097" y="2970856"/>
                </a:cubicBezTo>
                <a:cubicBezTo>
                  <a:pt x="5614853" y="2970856"/>
                  <a:pt x="5571991" y="2975717"/>
                  <a:pt x="5531510" y="2985441"/>
                </a:cubicBezTo>
                <a:cubicBezTo>
                  <a:pt x="5491028" y="2995164"/>
                  <a:pt x="5455409" y="3010345"/>
                  <a:pt x="5424652" y="3030982"/>
                </a:cubicBezTo>
                <a:cubicBezTo>
                  <a:pt x="5393893" y="3051620"/>
                  <a:pt x="5369585" y="3077913"/>
                  <a:pt x="5351726" y="3109861"/>
                </a:cubicBezTo>
                <a:cubicBezTo>
                  <a:pt x="5333866" y="3141809"/>
                  <a:pt x="5324937" y="3180009"/>
                  <a:pt x="5324937" y="3224459"/>
                </a:cubicBezTo>
                <a:cubicBezTo>
                  <a:pt x="5324937" y="3281212"/>
                  <a:pt x="5341308" y="3329631"/>
                  <a:pt x="5374050" y="3369715"/>
                </a:cubicBezTo>
                <a:lnTo>
                  <a:pt x="5393646" y="3387306"/>
                </a:lnTo>
                <a:lnTo>
                  <a:pt x="5169560" y="3387306"/>
                </a:lnTo>
                <a:lnTo>
                  <a:pt x="5169560" y="3133971"/>
                </a:lnTo>
                <a:lnTo>
                  <a:pt x="5240997" y="3133971"/>
                </a:lnTo>
                <a:lnTo>
                  <a:pt x="5240997" y="2985143"/>
                </a:lnTo>
                <a:lnTo>
                  <a:pt x="4905836" y="2985143"/>
                </a:lnTo>
                <a:lnTo>
                  <a:pt x="4905836" y="3133971"/>
                </a:lnTo>
                <a:lnTo>
                  <a:pt x="4977274" y="3133971"/>
                </a:lnTo>
                <a:lnTo>
                  <a:pt x="4977274" y="3387306"/>
                </a:lnTo>
                <a:lnTo>
                  <a:pt x="4759065" y="3387306"/>
                </a:lnTo>
                <a:lnTo>
                  <a:pt x="4865355" y="2985143"/>
                </a:lnTo>
                <a:lnTo>
                  <a:pt x="4671283" y="2985143"/>
                </a:lnTo>
                <a:lnTo>
                  <a:pt x="4588077" y="3387306"/>
                </a:lnTo>
                <a:lnTo>
                  <a:pt x="4483078" y="3387306"/>
                </a:lnTo>
                <a:lnTo>
                  <a:pt x="4384938" y="2985143"/>
                </a:lnTo>
                <a:lnTo>
                  <a:pt x="4178960" y="2985143"/>
                </a:lnTo>
                <a:lnTo>
                  <a:pt x="4069010" y="3387306"/>
                </a:lnTo>
                <a:lnTo>
                  <a:pt x="3956844" y="3387306"/>
                </a:lnTo>
                <a:lnTo>
                  <a:pt x="3871779" y="2985143"/>
                </a:lnTo>
                <a:lnTo>
                  <a:pt x="3661634" y="2985143"/>
                </a:lnTo>
                <a:lnTo>
                  <a:pt x="3767363" y="3387306"/>
                </a:lnTo>
                <a:lnTo>
                  <a:pt x="0" y="33873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508FB9C6-31C6-4943-3780-AA2CC2430C0B}"/>
              </a:ext>
            </a:extLst>
          </p:cNvPr>
          <p:cNvSpPr/>
          <p:nvPr/>
        </p:nvSpPr>
        <p:spPr>
          <a:xfrm>
            <a:off x="0" y="6104626"/>
            <a:ext cx="12192000" cy="3470694"/>
          </a:xfrm>
          <a:custGeom>
            <a:avLst/>
            <a:gdLst/>
            <a:ahLst/>
            <a:cxnLst/>
            <a:rect l="l" t="t" r="r" b="b"/>
            <a:pathLst>
              <a:path w="12192000" h="3470694">
                <a:moveTo>
                  <a:pt x="8241332" y="0"/>
                </a:moveTo>
                <a:lnTo>
                  <a:pt x="8409246" y="0"/>
                </a:lnTo>
                <a:lnTo>
                  <a:pt x="8359368" y="144356"/>
                </a:lnTo>
                <a:cubicBezTo>
                  <a:pt x="8347462" y="179281"/>
                  <a:pt x="8336151" y="220358"/>
                  <a:pt x="8325435" y="267586"/>
                </a:cubicBezTo>
                <a:lnTo>
                  <a:pt x="8321863" y="267586"/>
                </a:lnTo>
                <a:cubicBezTo>
                  <a:pt x="8315513" y="226708"/>
                  <a:pt x="8305393" y="186028"/>
                  <a:pt x="8291503" y="145547"/>
                </a:cubicBezTo>
                <a:close/>
                <a:moveTo>
                  <a:pt x="7069315" y="0"/>
                </a:moveTo>
                <a:lnTo>
                  <a:pt x="7483476" y="0"/>
                </a:lnTo>
                <a:lnTo>
                  <a:pt x="7491998" y="71133"/>
                </a:lnTo>
                <a:cubicBezTo>
                  <a:pt x="7491998" y="156064"/>
                  <a:pt x="7472551" y="222441"/>
                  <a:pt x="7433657" y="270265"/>
                </a:cubicBezTo>
                <a:cubicBezTo>
                  <a:pt x="7394763" y="318088"/>
                  <a:pt x="7342177" y="342000"/>
                  <a:pt x="7275899" y="342000"/>
                </a:cubicBezTo>
                <a:cubicBezTo>
                  <a:pt x="7211605" y="342000"/>
                  <a:pt x="7159615" y="317394"/>
                  <a:pt x="7119927" y="268181"/>
                </a:cubicBezTo>
                <a:cubicBezTo>
                  <a:pt x="7080240" y="218969"/>
                  <a:pt x="7060396" y="152095"/>
                  <a:pt x="7060396" y="67561"/>
                </a:cubicBezTo>
                <a:close/>
                <a:moveTo>
                  <a:pt x="6208504" y="0"/>
                </a:moveTo>
                <a:lnTo>
                  <a:pt x="6561660" y="0"/>
                </a:lnTo>
                <a:lnTo>
                  <a:pt x="6571049" y="58036"/>
                </a:lnTo>
                <a:cubicBezTo>
                  <a:pt x="6571049" y="144158"/>
                  <a:pt x="6547336" y="212222"/>
                  <a:pt x="6499909" y="262228"/>
                </a:cubicBezTo>
                <a:cubicBezTo>
                  <a:pt x="6452483" y="312234"/>
                  <a:pt x="6387097" y="337237"/>
                  <a:pt x="6303754" y="337237"/>
                </a:cubicBezTo>
                <a:lnTo>
                  <a:pt x="6208504" y="337237"/>
                </a:lnTo>
                <a:close/>
                <a:moveTo>
                  <a:pt x="4435522" y="0"/>
                </a:moveTo>
                <a:lnTo>
                  <a:pt x="4559322" y="0"/>
                </a:lnTo>
                <a:lnTo>
                  <a:pt x="4516030" y="209245"/>
                </a:lnTo>
                <a:cubicBezTo>
                  <a:pt x="4509284" y="241392"/>
                  <a:pt x="4505116" y="273142"/>
                  <a:pt x="4503530" y="304495"/>
                </a:cubicBezTo>
                <a:lnTo>
                  <a:pt x="4501148" y="304495"/>
                </a:lnTo>
                <a:cubicBezTo>
                  <a:pt x="4497179" y="264411"/>
                  <a:pt x="4492615" y="233851"/>
                  <a:pt x="4487455" y="212817"/>
                </a:cubicBezTo>
                <a:close/>
                <a:moveTo>
                  <a:pt x="3910644" y="0"/>
                </a:moveTo>
                <a:lnTo>
                  <a:pt x="4043028" y="0"/>
                </a:lnTo>
                <a:lnTo>
                  <a:pt x="3986798" y="205673"/>
                </a:lnTo>
                <a:cubicBezTo>
                  <a:pt x="3976876" y="241789"/>
                  <a:pt x="3971121" y="275126"/>
                  <a:pt x="3969534" y="305686"/>
                </a:cubicBezTo>
                <a:lnTo>
                  <a:pt x="3965962" y="305686"/>
                </a:lnTo>
                <a:cubicBezTo>
                  <a:pt x="3963581" y="264808"/>
                  <a:pt x="3959810" y="232264"/>
                  <a:pt x="3954651" y="208054"/>
                </a:cubicBezTo>
                <a:close/>
                <a:moveTo>
                  <a:pt x="0" y="0"/>
                </a:moveTo>
                <a:lnTo>
                  <a:pt x="3719020" y="0"/>
                </a:lnTo>
                <a:lnTo>
                  <a:pt x="3848685" y="493209"/>
                </a:lnTo>
                <a:lnTo>
                  <a:pt x="4070737" y="493209"/>
                </a:lnTo>
                <a:lnTo>
                  <a:pt x="4201545" y="0"/>
                </a:lnTo>
                <a:lnTo>
                  <a:pt x="4261638" y="0"/>
                </a:lnTo>
                <a:lnTo>
                  <a:pt x="4389229" y="493209"/>
                </a:lnTo>
                <a:lnTo>
                  <a:pt x="4602351" y="493209"/>
                </a:lnTo>
                <a:lnTo>
                  <a:pt x="4732704" y="0"/>
                </a:lnTo>
                <a:lnTo>
                  <a:pt x="4939893" y="0"/>
                </a:lnTo>
                <a:lnTo>
                  <a:pt x="4939893" y="344381"/>
                </a:lnTo>
                <a:lnTo>
                  <a:pt x="4868455" y="344381"/>
                </a:lnTo>
                <a:lnTo>
                  <a:pt x="4868455" y="493209"/>
                </a:lnTo>
                <a:lnTo>
                  <a:pt x="5203616" y="493209"/>
                </a:lnTo>
                <a:lnTo>
                  <a:pt x="5203616" y="344381"/>
                </a:lnTo>
                <a:lnTo>
                  <a:pt x="5132179" y="344381"/>
                </a:lnTo>
                <a:lnTo>
                  <a:pt x="5132179" y="0"/>
                </a:lnTo>
                <a:lnTo>
                  <a:pt x="5323294" y="0"/>
                </a:lnTo>
                <a:lnTo>
                  <a:pt x="5336669" y="24103"/>
                </a:lnTo>
                <a:cubicBezTo>
                  <a:pt x="5369411" y="64187"/>
                  <a:pt x="5419120" y="98120"/>
                  <a:pt x="5485795" y="125901"/>
                </a:cubicBezTo>
                <a:cubicBezTo>
                  <a:pt x="5511988" y="136617"/>
                  <a:pt x="5536397" y="147134"/>
                  <a:pt x="5559018" y="157453"/>
                </a:cubicBezTo>
                <a:cubicBezTo>
                  <a:pt x="5581640" y="167772"/>
                  <a:pt x="5601187" y="178487"/>
                  <a:pt x="5617656" y="189600"/>
                </a:cubicBezTo>
                <a:cubicBezTo>
                  <a:pt x="5634127" y="200712"/>
                  <a:pt x="5647124" y="212817"/>
                  <a:pt x="5656649" y="225914"/>
                </a:cubicBezTo>
                <a:cubicBezTo>
                  <a:pt x="5666174" y="239011"/>
                  <a:pt x="5670937" y="253894"/>
                  <a:pt x="5670937" y="270562"/>
                </a:cubicBezTo>
                <a:cubicBezTo>
                  <a:pt x="5670937" y="282865"/>
                  <a:pt x="5667960" y="294276"/>
                  <a:pt x="5662007" y="304793"/>
                </a:cubicBezTo>
                <a:cubicBezTo>
                  <a:pt x="5656054" y="315310"/>
                  <a:pt x="5647025" y="324438"/>
                  <a:pt x="5634920" y="332177"/>
                </a:cubicBezTo>
                <a:cubicBezTo>
                  <a:pt x="5622816" y="339916"/>
                  <a:pt x="5607734" y="345969"/>
                  <a:pt x="5589677" y="350334"/>
                </a:cubicBezTo>
                <a:cubicBezTo>
                  <a:pt x="5571619" y="354700"/>
                  <a:pt x="5550485" y="356883"/>
                  <a:pt x="5526276" y="356883"/>
                </a:cubicBezTo>
                <a:cubicBezTo>
                  <a:pt x="5485001" y="356883"/>
                  <a:pt x="5444122" y="349640"/>
                  <a:pt x="5403641" y="335154"/>
                </a:cubicBezTo>
                <a:cubicBezTo>
                  <a:pt x="5363160" y="320668"/>
                  <a:pt x="5325656" y="298939"/>
                  <a:pt x="5291128" y="269967"/>
                </a:cubicBezTo>
                <a:lnTo>
                  <a:pt x="5291128" y="460467"/>
                </a:lnTo>
                <a:cubicBezTo>
                  <a:pt x="5322083" y="476342"/>
                  <a:pt x="5358696" y="488248"/>
                  <a:pt x="5400963" y="496186"/>
                </a:cubicBezTo>
                <a:cubicBezTo>
                  <a:pt x="5443229" y="504123"/>
                  <a:pt x="5487779" y="508092"/>
                  <a:pt x="5534610" y="508092"/>
                </a:cubicBezTo>
                <a:cubicBezTo>
                  <a:pt x="5580251" y="508092"/>
                  <a:pt x="5623609" y="503726"/>
                  <a:pt x="5664686" y="494995"/>
                </a:cubicBezTo>
                <a:cubicBezTo>
                  <a:pt x="5705762" y="486264"/>
                  <a:pt x="5741779" y="471877"/>
                  <a:pt x="5772735" y="451835"/>
                </a:cubicBezTo>
                <a:cubicBezTo>
                  <a:pt x="5803691" y="431793"/>
                  <a:pt x="5828198" y="405599"/>
                  <a:pt x="5846256" y="373254"/>
                </a:cubicBezTo>
                <a:cubicBezTo>
                  <a:pt x="5864314" y="340908"/>
                  <a:pt x="5873343" y="300923"/>
                  <a:pt x="5873343" y="253298"/>
                </a:cubicBezTo>
                <a:cubicBezTo>
                  <a:pt x="5873343" y="218770"/>
                  <a:pt x="5868183" y="188508"/>
                  <a:pt x="5857865" y="162513"/>
                </a:cubicBezTo>
                <a:cubicBezTo>
                  <a:pt x="5847546" y="136518"/>
                  <a:pt x="5832663" y="113400"/>
                  <a:pt x="5813216" y="93159"/>
                </a:cubicBezTo>
                <a:cubicBezTo>
                  <a:pt x="5793769" y="72919"/>
                  <a:pt x="5770453" y="54762"/>
                  <a:pt x="5743267" y="38688"/>
                </a:cubicBezTo>
                <a:lnTo>
                  <a:pt x="5665133" y="0"/>
                </a:lnTo>
                <a:lnTo>
                  <a:pt x="6016218" y="0"/>
                </a:lnTo>
                <a:lnTo>
                  <a:pt x="6016218" y="493209"/>
                </a:lnTo>
                <a:lnTo>
                  <a:pt x="6318636" y="493209"/>
                </a:lnTo>
                <a:cubicBezTo>
                  <a:pt x="6456352" y="493209"/>
                  <a:pt x="6566584" y="453522"/>
                  <a:pt x="6649333" y="374147"/>
                </a:cubicBezTo>
                <a:cubicBezTo>
                  <a:pt x="6732081" y="294772"/>
                  <a:pt x="6773455" y="188608"/>
                  <a:pt x="6773455" y="55654"/>
                </a:cubicBezTo>
                <a:lnTo>
                  <a:pt x="6769400" y="0"/>
                </a:lnTo>
                <a:lnTo>
                  <a:pt x="6863898" y="0"/>
                </a:lnTo>
                <a:lnTo>
                  <a:pt x="6857990" y="77681"/>
                </a:lnTo>
                <a:cubicBezTo>
                  <a:pt x="6857990" y="205475"/>
                  <a:pt x="6896486" y="309158"/>
                  <a:pt x="6973480" y="388732"/>
                </a:cubicBezTo>
                <a:cubicBezTo>
                  <a:pt x="7050474" y="468305"/>
                  <a:pt x="7150090" y="508092"/>
                  <a:pt x="7272327" y="508092"/>
                </a:cubicBezTo>
                <a:cubicBezTo>
                  <a:pt x="7397740" y="508092"/>
                  <a:pt x="7499439" y="467015"/>
                  <a:pt x="7577425" y="384862"/>
                </a:cubicBezTo>
                <a:cubicBezTo>
                  <a:pt x="7655411" y="302709"/>
                  <a:pt x="7694404" y="194561"/>
                  <a:pt x="7694404" y="60417"/>
                </a:cubicBezTo>
                <a:lnTo>
                  <a:pt x="7689831" y="0"/>
                </a:lnTo>
                <a:lnTo>
                  <a:pt x="7835493" y="0"/>
                </a:lnTo>
                <a:lnTo>
                  <a:pt x="7835493" y="493209"/>
                </a:lnTo>
                <a:lnTo>
                  <a:pt x="8008729" y="493209"/>
                </a:lnTo>
                <a:lnTo>
                  <a:pt x="8008729" y="21126"/>
                </a:lnTo>
                <a:lnTo>
                  <a:pt x="8008332" y="0"/>
                </a:lnTo>
                <a:lnTo>
                  <a:pt x="8061938" y="0"/>
                </a:lnTo>
                <a:lnTo>
                  <a:pt x="8236734" y="493209"/>
                </a:lnTo>
                <a:lnTo>
                  <a:pt x="8393896" y="493209"/>
                </a:lnTo>
                <a:lnTo>
                  <a:pt x="8563863" y="0"/>
                </a:lnTo>
                <a:lnTo>
                  <a:pt x="8618329" y="0"/>
                </a:lnTo>
                <a:lnTo>
                  <a:pt x="8618329" y="493209"/>
                </a:lnTo>
                <a:lnTo>
                  <a:pt x="8808234" y="493209"/>
                </a:lnTo>
                <a:lnTo>
                  <a:pt x="8808234" y="0"/>
                </a:lnTo>
                <a:lnTo>
                  <a:pt x="12192000" y="0"/>
                </a:lnTo>
                <a:lnTo>
                  <a:pt x="12192000" y="3470694"/>
                </a:lnTo>
                <a:lnTo>
                  <a:pt x="0" y="347069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304D4D92-8B07-571B-F091-CF59FF4790DD}"/>
              </a:ext>
            </a:extLst>
          </p:cNvPr>
          <p:cNvSpPr/>
          <p:nvPr/>
        </p:nvSpPr>
        <p:spPr>
          <a:xfrm>
            <a:off x="757598" y="4524805"/>
            <a:ext cx="2630871" cy="9674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DA0FCE-1B3C-1010-019C-FF8B4E6D4FC8}"/>
              </a:ext>
            </a:extLst>
          </p:cNvPr>
          <p:cNvSpPr txBox="1"/>
          <p:nvPr/>
        </p:nvSpPr>
        <p:spPr>
          <a:xfrm>
            <a:off x="757598" y="4465124"/>
            <a:ext cx="2923599" cy="1075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杜塔欣，李鹏</a:t>
            </a:r>
            <a:endParaRPr lang="en-US" altLang="zh-CN" sz="32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2025/11/18</a:t>
            </a:r>
            <a:endParaRPr lang="zh-CN" altLang="en-US" sz="32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06DF4F-1A83-3C0A-6CF2-D00CF7095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77" r="-1260" b="21476"/>
          <a:stretch>
            <a:fillRect/>
          </a:stretch>
        </p:blipFill>
        <p:spPr>
          <a:xfrm>
            <a:off x="3388469" y="982900"/>
            <a:ext cx="6842760" cy="37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06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D3588A72-7099-F515-822F-14BFBBD1110D}"/>
              </a:ext>
            </a:extLst>
          </p:cNvPr>
          <p:cNvSpPr/>
          <p:nvPr/>
        </p:nvSpPr>
        <p:spPr>
          <a:xfrm>
            <a:off x="2048796" y="-6"/>
            <a:ext cx="10143204" cy="7677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顶角 3">
            <a:extLst>
              <a:ext uri="{FF2B5EF4-FFF2-40B4-BE49-F238E27FC236}">
                <a16:creationId xmlns:a16="http://schemas.microsoft.com/office/drawing/2014/main" id="{87C322EC-15B1-12DC-F9E2-91B8F464C32F}"/>
              </a:ext>
            </a:extLst>
          </p:cNvPr>
          <p:cNvSpPr/>
          <p:nvPr/>
        </p:nvSpPr>
        <p:spPr>
          <a:xfrm rot="5400000">
            <a:off x="-2241433" y="2241427"/>
            <a:ext cx="6858005" cy="2375140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5D49ED9-3A77-A211-58BC-E38657F18332}"/>
              </a:ext>
            </a:extLst>
          </p:cNvPr>
          <p:cNvSpPr/>
          <p:nvPr/>
        </p:nvSpPr>
        <p:spPr>
          <a:xfrm>
            <a:off x="1229510" y="767748"/>
            <a:ext cx="2518913" cy="4140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3E005362-EC47-0D2F-88DC-666352B34E82}"/>
              </a:ext>
            </a:extLst>
          </p:cNvPr>
          <p:cNvSpPr/>
          <p:nvPr/>
        </p:nvSpPr>
        <p:spPr>
          <a:xfrm rot="5400000">
            <a:off x="2023142" y="1156162"/>
            <a:ext cx="326344" cy="377652"/>
          </a:xfrm>
          <a:custGeom>
            <a:avLst/>
            <a:gdLst>
              <a:gd name="connsiteX0" fmla="*/ 0 w 326344"/>
              <a:gd name="connsiteY0" fmla="*/ 377652 h 377652"/>
              <a:gd name="connsiteX1" fmla="*/ 0 w 326344"/>
              <a:gd name="connsiteY1" fmla="*/ 0 h 377652"/>
              <a:gd name="connsiteX2" fmla="*/ 326344 w 326344"/>
              <a:gd name="connsiteY2" fmla="*/ 0 h 377652"/>
              <a:gd name="connsiteX3" fmla="*/ 306137 w 326344"/>
              <a:gd name="connsiteY3" fmla="*/ 2037 h 377652"/>
              <a:gd name="connsiteX4" fmla="*/ 0 w 326344"/>
              <a:gd name="connsiteY4" fmla="*/ 377652 h 37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44" h="377652">
                <a:moveTo>
                  <a:pt x="0" y="377652"/>
                </a:moveTo>
                <a:lnTo>
                  <a:pt x="0" y="0"/>
                </a:lnTo>
                <a:lnTo>
                  <a:pt x="326344" y="0"/>
                </a:lnTo>
                <a:lnTo>
                  <a:pt x="306137" y="2037"/>
                </a:lnTo>
                <a:cubicBezTo>
                  <a:pt x="131425" y="37788"/>
                  <a:pt x="0" y="192372"/>
                  <a:pt x="0" y="377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1850621A-D994-063D-7C35-E76A49E12635}"/>
              </a:ext>
            </a:extLst>
          </p:cNvPr>
          <p:cNvSpPr/>
          <p:nvPr/>
        </p:nvSpPr>
        <p:spPr>
          <a:xfrm rot="10800000">
            <a:off x="2048796" y="390096"/>
            <a:ext cx="326344" cy="377652"/>
          </a:xfrm>
          <a:custGeom>
            <a:avLst/>
            <a:gdLst>
              <a:gd name="connsiteX0" fmla="*/ 0 w 326344"/>
              <a:gd name="connsiteY0" fmla="*/ 377652 h 377652"/>
              <a:gd name="connsiteX1" fmla="*/ 0 w 326344"/>
              <a:gd name="connsiteY1" fmla="*/ 0 h 377652"/>
              <a:gd name="connsiteX2" fmla="*/ 326344 w 326344"/>
              <a:gd name="connsiteY2" fmla="*/ 0 h 377652"/>
              <a:gd name="connsiteX3" fmla="*/ 306137 w 326344"/>
              <a:gd name="connsiteY3" fmla="*/ 2037 h 377652"/>
              <a:gd name="connsiteX4" fmla="*/ 0 w 326344"/>
              <a:gd name="connsiteY4" fmla="*/ 377652 h 37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44" h="377652">
                <a:moveTo>
                  <a:pt x="0" y="377652"/>
                </a:moveTo>
                <a:lnTo>
                  <a:pt x="0" y="0"/>
                </a:lnTo>
                <a:lnTo>
                  <a:pt x="326344" y="0"/>
                </a:lnTo>
                <a:lnTo>
                  <a:pt x="306137" y="2037"/>
                </a:lnTo>
                <a:cubicBezTo>
                  <a:pt x="131425" y="37788"/>
                  <a:pt x="0" y="192372"/>
                  <a:pt x="0" y="37765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C52829-A51D-B3F8-EC1F-8892208AA84F}"/>
              </a:ext>
            </a:extLst>
          </p:cNvPr>
          <p:cNvSpPr txBox="1"/>
          <p:nvPr/>
        </p:nvSpPr>
        <p:spPr>
          <a:xfrm>
            <a:off x="1279023" y="776068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问题背景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6C8942-7993-B1C4-4689-008A969E41B1}"/>
              </a:ext>
            </a:extLst>
          </p:cNvPr>
          <p:cNvSpPr txBox="1"/>
          <p:nvPr/>
        </p:nvSpPr>
        <p:spPr>
          <a:xfrm>
            <a:off x="1275517" y="2827107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技术架构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17E7F2C-7142-3FF0-DEA7-B50912A3D40B}"/>
              </a:ext>
            </a:extLst>
          </p:cNvPr>
          <p:cNvSpPr txBox="1"/>
          <p:nvPr/>
        </p:nvSpPr>
        <p:spPr>
          <a:xfrm>
            <a:off x="1275517" y="1671411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解决方案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3D9BF19-63AA-EC8F-F289-170020042824}"/>
              </a:ext>
            </a:extLst>
          </p:cNvPr>
          <p:cNvSpPr txBox="1"/>
          <p:nvPr/>
        </p:nvSpPr>
        <p:spPr>
          <a:xfrm>
            <a:off x="1275517" y="3870700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实时演示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6CB2FE0-8CF6-A49F-D8DF-62F9EDA9F504}"/>
              </a:ext>
            </a:extLst>
          </p:cNvPr>
          <p:cNvSpPr txBox="1"/>
          <p:nvPr/>
        </p:nvSpPr>
        <p:spPr>
          <a:xfrm>
            <a:off x="1275517" y="5128471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应用价值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A447E6-80EA-BBE6-BA45-4B5756A2E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8343" r="16758" b="1334"/>
          <a:stretch>
            <a:fillRect/>
          </a:stretch>
        </p:blipFill>
        <p:spPr>
          <a:xfrm>
            <a:off x="5627985" y="1612783"/>
            <a:ext cx="6564015" cy="5245217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4E638CB4-CF68-2CFB-B6E4-159F602E1327}"/>
              </a:ext>
            </a:extLst>
          </p:cNvPr>
          <p:cNvGrpSpPr/>
          <p:nvPr/>
        </p:nvGrpSpPr>
        <p:grpSpPr>
          <a:xfrm>
            <a:off x="2576018" y="1224242"/>
            <a:ext cx="6103933" cy="2189963"/>
            <a:chOff x="2488966" y="1171418"/>
            <a:chExt cx="6103933" cy="2189963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A1C8C76C-AA7F-1223-8B24-0C4B72767CEF}"/>
                </a:ext>
              </a:extLst>
            </p:cNvPr>
            <p:cNvSpPr/>
            <p:nvPr/>
          </p:nvSpPr>
          <p:spPr>
            <a:xfrm>
              <a:off x="2488966" y="1171418"/>
              <a:ext cx="5820763" cy="218996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1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F522F3E-BA7A-00CA-5BC3-8AEA0BDB3A93}"/>
                </a:ext>
              </a:extLst>
            </p:cNvPr>
            <p:cNvSpPr/>
            <p:nvPr/>
          </p:nvSpPr>
          <p:spPr>
            <a:xfrm>
              <a:off x="2663071" y="1262957"/>
              <a:ext cx="5929828" cy="206210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just"/>
              <a:r>
                <a:rPr lang="zh-CN" altLang="en-US" sz="32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由于环境相关的实验类学科，</a:t>
              </a:r>
              <a:endParaRPr lang="en-US" altLang="zh-C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  <a:p>
              <a:pPr algn="just"/>
              <a:r>
                <a:rPr lang="zh-CN" altLang="en-US" sz="32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常常需要</a:t>
              </a:r>
              <a:r>
                <a:rPr lang="zh-CN" altLang="en-US" sz="32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面对大量的监测数据，</a:t>
              </a:r>
              <a:endPara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  <a:p>
              <a:pPr algn="just"/>
              <a:r>
                <a:rPr lang="zh-CN" altLang="en-US" sz="32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这让我们需求更快、更便捷的</a:t>
              </a:r>
              <a:endParaRPr lang="en-US" altLang="zh-C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  <a:p>
              <a:pPr algn="just"/>
              <a:r>
                <a:rPr lang="zh-CN" altLang="en-US" sz="32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数据分析和处理方法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772C461B-AB6F-EA40-2E11-2D7866B24F68}"/>
              </a:ext>
            </a:extLst>
          </p:cNvPr>
          <p:cNvSpPr/>
          <p:nvPr/>
        </p:nvSpPr>
        <p:spPr>
          <a:xfrm>
            <a:off x="2375140" y="118300"/>
            <a:ext cx="847539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科研大创项目、实验作业面临着数据</a:t>
            </a:r>
            <a:r>
              <a:rPr lang="zh-CN" altLang="en-US" sz="28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又多又杂的</a:t>
            </a:r>
            <a:r>
              <a:rPr lang="zh-CN" altLang="en-US" sz="2800" b="0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困境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ED84F90-137C-AEFC-422B-917AF7D5F7FB}"/>
              </a:ext>
            </a:extLst>
          </p:cNvPr>
          <p:cNvGrpSpPr/>
          <p:nvPr/>
        </p:nvGrpSpPr>
        <p:grpSpPr>
          <a:xfrm>
            <a:off x="2488966" y="3870700"/>
            <a:ext cx="5433645" cy="1815882"/>
            <a:chOff x="2488966" y="3870700"/>
            <a:chExt cx="5433645" cy="1815882"/>
          </a:xfrm>
        </p:grpSpPr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10146BA3-2A55-0C06-B276-FB0594879991}"/>
                </a:ext>
              </a:extLst>
            </p:cNvPr>
            <p:cNvCxnSpPr>
              <a:cxnSpLocks/>
            </p:cNvCxnSpPr>
            <p:nvPr/>
          </p:nvCxnSpPr>
          <p:spPr>
            <a:xfrm>
              <a:off x="5014822" y="5497803"/>
              <a:ext cx="2907789" cy="0"/>
            </a:xfrm>
            <a:prstGeom prst="straightConnector1">
              <a:avLst/>
            </a:prstGeom>
            <a:ln w="254000">
              <a:solidFill>
                <a:srgbClr val="00B0F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ED02E1B-9C8B-3D3F-D816-2D729E552D7E}"/>
                </a:ext>
              </a:extLst>
            </p:cNvPr>
            <p:cNvSpPr txBox="1"/>
            <p:nvPr/>
          </p:nvSpPr>
          <p:spPr>
            <a:xfrm>
              <a:off x="2488966" y="3870700"/>
              <a:ext cx="3718903" cy="18158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传统数据处理方法，需要大量计算，对编程要求高，消耗大量时间</a:t>
              </a:r>
            </a:p>
          </p:txBody>
        </p:sp>
      </p:grpSp>
      <p:pic>
        <p:nvPicPr>
          <p:cNvPr id="26" name="图形 25" descr="问号 纯色填充">
            <a:extLst>
              <a:ext uri="{FF2B5EF4-FFF2-40B4-BE49-F238E27FC236}">
                <a16:creationId xmlns:a16="http://schemas.microsoft.com/office/drawing/2014/main" id="{5DDD1D43-06A7-7C98-F77E-09D38FF70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49584">
            <a:off x="9923252" y="2713554"/>
            <a:ext cx="1430891" cy="143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E44BE-02FD-2E65-C415-5F4415AC4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4AD8FD3-E18A-F257-1C27-180A738EA83F}"/>
              </a:ext>
            </a:extLst>
          </p:cNvPr>
          <p:cNvSpPr/>
          <p:nvPr/>
        </p:nvSpPr>
        <p:spPr>
          <a:xfrm>
            <a:off x="1997488" y="-11125"/>
            <a:ext cx="10194512" cy="7677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解决方案具体介绍</a:t>
            </a:r>
          </a:p>
        </p:txBody>
      </p:sp>
      <p:sp>
        <p:nvSpPr>
          <p:cNvPr id="4" name="矩形: 圆顶角 3">
            <a:extLst>
              <a:ext uri="{FF2B5EF4-FFF2-40B4-BE49-F238E27FC236}">
                <a16:creationId xmlns:a16="http://schemas.microsoft.com/office/drawing/2014/main" id="{C8AFBE9B-0252-8350-16F3-E8C1B3D7E90E}"/>
              </a:ext>
            </a:extLst>
          </p:cNvPr>
          <p:cNvSpPr/>
          <p:nvPr/>
        </p:nvSpPr>
        <p:spPr>
          <a:xfrm rot="5400000">
            <a:off x="-2241434" y="2241426"/>
            <a:ext cx="6858005" cy="2375140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BDED436-4429-F21F-218B-247D97E5F148}"/>
              </a:ext>
            </a:extLst>
          </p:cNvPr>
          <p:cNvSpPr/>
          <p:nvPr/>
        </p:nvSpPr>
        <p:spPr>
          <a:xfrm>
            <a:off x="1187569" y="1662242"/>
            <a:ext cx="2518913" cy="4140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765C6B0-6EE0-639A-8DA0-5AFFD71E242F}"/>
              </a:ext>
            </a:extLst>
          </p:cNvPr>
          <p:cNvSpPr/>
          <p:nvPr/>
        </p:nvSpPr>
        <p:spPr>
          <a:xfrm rot="5400000">
            <a:off x="2023142" y="2052335"/>
            <a:ext cx="326344" cy="377652"/>
          </a:xfrm>
          <a:custGeom>
            <a:avLst/>
            <a:gdLst>
              <a:gd name="connsiteX0" fmla="*/ 0 w 326344"/>
              <a:gd name="connsiteY0" fmla="*/ 377652 h 377652"/>
              <a:gd name="connsiteX1" fmla="*/ 0 w 326344"/>
              <a:gd name="connsiteY1" fmla="*/ 0 h 377652"/>
              <a:gd name="connsiteX2" fmla="*/ 326344 w 326344"/>
              <a:gd name="connsiteY2" fmla="*/ 0 h 377652"/>
              <a:gd name="connsiteX3" fmla="*/ 306137 w 326344"/>
              <a:gd name="connsiteY3" fmla="*/ 2037 h 377652"/>
              <a:gd name="connsiteX4" fmla="*/ 0 w 326344"/>
              <a:gd name="connsiteY4" fmla="*/ 377652 h 37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44" h="377652">
                <a:moveTo>
                  <a:pt x="0" y="377652"/>
                </a:moveTo>
                <a:lnTo>
                  <a:pt x="0" y="0"/>
                </a:lnTo>
                <a:lnTo>
                  <a:pt x="326344" y="0"/>
                </a:lnTo>
                <a:lnTo>
                  <a:pt x="306137" y="2037"/>
                </a:lnTo>
                <a:cubicBezTo>
                  <a:pt x="131425" y="37788"/>
                  <a:pt x="0" y="192372"/>
                  <a:pt x="0" y="377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8BC93955-57C0-8147-3EBD-07990CB1A6C7}"/>
              </a:ext>
            </a:extLst>
          </p:cNvPr>
          <p:cNvSpPr/>
          <p:nvPr/>
        </p:nvSpPr>
        <p:spPr>
          <a:xfrm rot="10800000">
            <a:off x="2048796" y="1283751"/>
            <a:ext cx="326344" cy="377652"/>
          </a:xfrm>
          <a:custGeom>
            <a:avLst/>
            <a:gdLst>
              <a:gd name="connsiteX0" fmla="*/ 0 w 326344"/>
              <a:gd name="connsiteY0" fmla="*/ 377652 h 377652"/>
              <a:gd name="connsiteX1" fmla="*/ 0 w 326344"/>
              <a:gd name="connsiteY1" fmla="*/ 0 h 377652"/>
              <a:gd name="connsiteX2" fmla="*/ 326344 w 326344"/>
              <a:gd name="connsiteY2" fmla="*/ 0 h 377652"/>
              <a:gd name="connsiteX3" fmla="*/ 306137 w 326344"/>
              <a:gd name="connsiteY3" fmla="*/ 2037 h 377652"/>
              <a:gd name="connsiteX4" fmla="*/ 0 w 326344"/>
              <a:gd name="connsiteY4" fmla="*/ 377652 h 37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44" h="377652">
                <a:moveTo>
                  <a:pt x="0" y="377652"/>
                </a:moveTo>
                <a:lnTo>
                  <a:pt x="0" y="0"/>
                </a:lnTo>
                <a:lnTo>
                  <a:pt x="326344" y="0"/>
                </a:lnTo>
                <a:lnTo>
                  <a:pt x="306137" y="2037"/>
                </a:lnTo>
                <a:cubicBezTo>
                  <a:pt x="131425" y="37788"/>
                  <a:pt x="0" y="192372"/>
                  <a:pt x="0" y="377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745BAB-9168-CD52-BB8C-3364902ADA8F}"/>
              </a:ext>
            </a:extLst>
          </p:cNvPr>
          <p:cNvSpPr txBox="1"/>
          <p:nvPr/>
        </p:nvSpPr>
        <p:spPr>
          <a:xfrm>
            <a:off x="1276227" y="892399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问题背景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94FEF5-3108-D985-0D8E-06E72ADA26D1}"/>
              </a:ext>
            </a:extLst>
          </p:cNvPr>
          <p:cNvSpPr txBox="1"/>
          <p:nvPr/>
        </p:nvSpPr>
        <p:spPr>
          <a:xfrm>
            <a:off x="1253686" y="2923980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技术架构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777D58-303A-EC28-32FA-EBD17E75CFED}"/>
              </a:ext>
            </a:extLst>
          </p:cNvPr>
          <p:cNvSpPr txBox="1"/>
          <p:nvPr/>
        </p:nvSpPr>
        <p:spPr>
          <a:xfrm>
            <a:off x="1276227" y="1707818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解决方案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58C8AF-5013-28F9-43D6-52DE1FB547ED}"/>
              </a:ext>
            </a:extLst>
          </p:cNvPr>
          <p:cNvSpPr txBox="1"/>
          <p:nvPr/>
        </p:nvSpPr>
        <p:spPr>
          <a:xfrm>
            <a:off x="1276226" y="4044766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实时演示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8A75B9C-D00C-19AC-B374-E4DB74953A77}"/>
              </a:ext>
            </a:extLst>
          </p:cNvPr>
          <p:cNvSpPr txBox="1"/>
          <p:nvPr/>
        </p:nvSpPr>
        <p:spPr>
          <a:xfrm>
            <a:off x="1276226" y="5308977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应用价值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16F11DE7-C79F-ADBF-19C0-E88DD0BCFC83}"/>
              </a:ext>
            </a:extLst>
          </p:cNvPr>
          <p:cNvSpPr/>
          <p:nvPr/>
        </p:nvSpPr>
        <p:spPr>
          <a:xfrm rot="10800000">
            <a:off x="8090239" y="4255503"/>
            <a:ext cx="3693444" cy="204594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98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648F8FC-D666-8406-83EE-62621372AB8D}"/>
              </a:ext>
            </a:extLst>
          </p:cNvPr>
          <p:cNvSpPr/>
          <p:nvPr/>
        </p:nvSpPr>
        <p:spPr>
          <a:xfrm>
            <a:off x="8313187" y="4366453"/>
            <a:ext cx="360315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智能图表生成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0767DB0-3E47-6008-94F8-C3FF7F2E494D}"/>
              </a:ext>
            </a:extLst>
          </p:cNvPr>
          <p:cNvGrpSpPr/>
          <p:nvPr/>
        </p:nvGrpSpPr>
        <p:grpSpPr>
          <a:xfrm>
            <a:off x="3022220" y="4255504"/>
            <a:ext cx="3970969" cy="2045941"/>
            <a:chOff x="4229252" y="4364081"/>
            <a:chExt cx="3488163" cy="2045941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4FD08273-F683-1DA4-F0C3-EDD75434D3BC}"/>
                </a:ext>
              </a:extLst>
            </p:cNvPr>
            <p:cNvSpPr/>
            <p:nvPr/>
          </p:nvSpPr>
          <p:spPr>
            <a:xfrm>
              <a:off x="4234397" y="4364081"/>
              <a:ext cx="3129934" cy="204594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98000">
                  <a:schemeClr val="accent1">
                    <a:lumMod val="20000"/>
                    <a:lumOff val="8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6128CBE-33F4-9F68-BB95-9A15F05CBF26}"/>
                </a:ext>
              </a:extLst>
            </p:cNvPr>
            <p:cNvSpPr/>
            <p:nvPr/>
          </p:nvSpPr>
          <p:spPr>
            <a:xfrm>
              <a:off x="4229252" y="4496576"/>
              <a:ext cx="3488163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36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多场景支持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48B62360-B66E-0BD2-2118-2EFB9A87C405}"/>
                </a:ext>
              </a:extLst>
            </p:cNvPr>
            <p:cNvSpPr txBox="1"/>
            <p:nvPr/>
          </p:nvSpPr>
          <p:spPr>
            <a:xfrm>
              <a:off x="4262952" y="5235413"/>
              <a:ext cx="29274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支持水质、气候、生态、土壤、森林火险等多种数据类型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639CD001-CF02-4C94-6CDE-F8653E4559C0}"/>
              </a:ext>
            </a:extLst>
          </p:cNvPr>
          <p:cNvSpPr txBox="1"/>
          <p:nvPr/>
        </p:nvSpPr>
        <p:spPr>
          <a:xfrm>
            <a:off x="8248751" y="5126836"/>
            <a:ext cx="2927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可支持生成专业级图表，如箱线图，时间序列图，热力图等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13AD278-3376-9234-C035-32F2331D8BF7}"/>
              </a:ext>
            </a:extLst>
          </p:cNvPr>
          <p:cNvGrpSpPr/>
          <p:nvPr/>
        </p:nvGrpSpPr>
        <p:grpSpPr>
          <a:xfrm>
            <a:off x="2876435" y="968337"/>
            <a:ext cx="3668679" cy="2169563"/>
            <a:chOff x="2813808" y="927127"/>
            <a:chExt cx="3668679" cy="2169563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3A4D8317-9ED0-AA0E-BCB0-F5483169C195}"/>
                </a:ext>
              </a:extLst>
            </p:cNvPr>
            <p:cNvGrpSpPr/>
            <p:nvPr/>
          </p:nvGrpSpPr>
          <p:grpSpPr>
            <a:xfrm>
              <a:off x="2813808" y="927127"/>
              <a:ext cx="3668679" cy="2169563"/>
              <a:chOff x="3368785" y="954153"/>
              <a:chExt cx="3668679" cy="2169563"/>
            </a:xfrm>
          </p:grpSpPr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2324A33F-ECEF-0032-9BA8-635B3CA246BB}"/>
                  </a:ext>
                </a:extLst>
              </p:cNvPr>
              <p:cNvSpPr/>
              <p:nvPr/>
            </p:nvSpPr>
            <p:spPr>
              <a:xfrm>
                <a:off x="3368785" y="954153"/>
                <a:ext cx="3668679" cy="216956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98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2ECDCA7F-6F39-DEAD-D4F2-C7EE381A27D4}"/>
                  </a:ext>
                </a:extLst>
              </p:cNvPr>
              <p:cNvSpPr txBox="1"/>
              <p:nvPr/>
            </p:nvSpPr>
            <p:spPr>
              <a:xfrm>
                <a:off x="3929012" y="1739634"/>
                <a:ext cx="292745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面向环境科研工作者、学生和现场监测人员，解决多源异构环境数据处理和分析门槛高的问题。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764C0BED-70C2-490D-B796-2374C8CAEC4F}"/>
                </a:ext>
              </a:extLst>
            </p:cNvPr>
            <p:cNvSpPr/>
            <p:nvPr/>
          </p:nvSpPr>
          <p:spPr>
            <a:xfrm>
              <a:off x="3194352" y="1019548"/>
              <a:ext cx="290758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32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AI</a:t>
              </a:r>
              <a:r>
                <a:rPr lang="zh-CN" altLang="en-US" sz="32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智能体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E74D366F-26CC-C4F0-F499-A061EF46CA36}"/>
              </a:ext>
            </a:extLst>
          </p:cNvPr>
          <p:cNvGrpSpPr/>
          <p:nvPr/>
        </p:nvGrpSpPr>
        <p:grpSpPr>
          <a:xfrm>
            <a:off x="8011666" y="1045051"/>
            <a:ext cx="3916010" cy="2045941"/>
            <a:chOff x="7390015" y="2259480"/>
            <a:chExt cx="3916010" cy="2045941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86636BCB-1285-7BE4-80BB-C196D6B02B65}"/>
                </a:ext>
              </a:extLst>
            </p:cNvPr>
            <p:cNvGrpSpPr/>
            <p:nvPr/>
          </p:nvGrpSpPr>
          <p:grpSpPr>
            <a:xfrm>
              <a:off x="7390015" y="2259480"/>
              <a:ext cx="3603152" cy="2045941"/>
              <a:chOff x="8330785" y="768212"/>
              <a:chExt cx="3603152" cy="2045941"/>
            </a:xfrm>
          </p:grpSpPr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B595573D-A9B9-E7C5-1B4E-91FAE522D538}"/>
                  </a:ext>
                </a:extLst>
              </p:cNvPr>
              <p:cNvSpPr/>
              <p:nvPr/>
            </p:nvSpPr>
            <p:spPr>
              <a:xfrm rot="10800000">
                <a:off x="8330785" y="768212"/>
                <a:ext cx="3603152" cy="2045941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98000">
                    <a:schemeClr val="accent1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F40835B6-BAC2-B5F4-68E8-3E1482DF8263}"/>
                  </a:ext>
                </a:extLst>
              </p:cNvPr>
              <p:cNvSpPr txBox="1"/>
              <p:nvPr/>
            </p:nvSpPr>
            <p:spPr>
              <a:xfrm>
                <a:off x="8632306" y="1659037"/>
                <a:ext cx="292745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像与专家老师对话一样分析数据，</a:t>
                </a:r>
                <a:r>
                  <a:rPr lang="zh-CN" altLang="zh-CN" dirty="0"/>
                  <a:t>符合环境科学规范的专业解读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49E83B4-E62B-8581-5B6E-4F505CF22C75}"/>
                </a:ext>
              </a:extLst>
            </p:cNvPr>
            <p:cNvSpPr/>
            <p:nvPr/>
          </p:nvSpPr>
          <p:spPr>
            <a:xfrm>
              <a:off x="7737915" y="2314250"/>
              <a:ext cx="3568110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32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自然语言交互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D416B08-B974-F281-609C-114412A02F38}"/>
              </a:ext>
            </a:extLst>
          </p:cNvPr>
          <p:cNvGrpSpPr/>
          <p:nvPr/>
        </p:nvGrpSpPr>
        <p:grpSpPr>
          <a:xfrm rot="2833025">
            <a:off x="5390728" y="1673989"/>
            <a:ext cx="3844516" cy="3923075"/>
            <a:chOff x="5967395" y="1424325"/>
            <a:chExt cx="3663584" cy="4625794"/>
          </a:xfrm>
        </p:grpSpPr>
        <p:sp>
          <p:nvSpPr>
            <p:cNvPr id="21" name="箭头: 左 16">
              <a:extLst>
                <a:ext uri="{FF2B5EF4-FFF2-40B4-BE49-F238E27FC236}">
                  <a16:creationId xmlns:a16="http://schemas.microsoft.com/office/drawing/2014/main" id="{6C289378-8352-A7DE-19D3-3B69683FCF92}"/>
                </a:ext>
              </a:extLst>
            </p:cNvPr>
            <p:cNvSpPr/>
            <p:nvPr/>
          </p:nvSpPr>
          <p:spPr>
            <a:xfrm rot="13291845">
              <a:off x="7793149" y="4184892"/>
              <a:ext cx="1837830" cy="1208479"/>
            </a:xfrm>
            <a:custGeom>
              <a:avLst/>
              <a:gdLst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356199 h 1562823"/>
                <a:gd name="connsiteX3" fmla="*/ 2242868 w 2242868"/>
                <a:gd name="connsiteY3" fmla="*/ 356199 h 1562823"/>
                <a:gd name="connsiteX4" fmla="*/ 2242868 w 2242868"/>
                <a:gd name="connsiteY4" fmla="*/ 1206624 h 1562823"/>
                <a:gd name="connsiteX5" fmla="*/ 856177 w 2242868"/>
                <a:gd name="connsiteY5" fmla="*/ 1206624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206624 h 1562823"/>
                <a:gd name="connsiteX5" fmla="*/ 856177 w 2242868"/>
                <a:gd name="connsiteY5" fmla="*/ 1206624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206624 h 1562823"/>
                <a:gd name="connsiteX5" fmla="*/ 856177 w 2242868"/>
                <a:gd name="connsiteY5" fmla="*/ 1206624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206624 h 1562823"/>
                <a:gd name="connsiteX5" fmla="*/ 856177 w 2242868"/>
                <a:gd name="connsiteY5" fmla="*/ 106285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206624 h 1562823"/>
                <a:gd name="connsiteX5" fmla="*/ 856177 w 2242868"/>
                <a:gd name="connsiteY5" fmla="*/ 106285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56177 w 2242868"/>
                <a:gd name="connsiteY5" fmla="*/ 106285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56177 w 2242868"/>
                <a:gd name="connsiteY5" fmla="*/ 106285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56177 w 2242868"/>
                <a:gd name="connsiteY5" fmla="*/ 106285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38924 w 2242868"/>
                <a:gd name="connsiteY5" fmla="*/ 112036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05724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38924 w 2242868"/>
                <a:gd name="connsiteY5" fmla="*/ 112036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05724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38924 w 2242868"/>
                <a:gd name="connsiteY5" fmla="*/ 112036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05724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38924 w 2242868"/>
                <a:gd name="connsiteY5" fmla="*/ 112036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54370"/>
                <a:gd name="connsiteY0" fmla="*/ 781412 h 1562823"/>
                <a:gd name="connsiteX1" fmla="*/ 856177 w 2254370"/>
                <a:gd name="connsiteY1" fmla="*/ 0 h 1562823"/>
                <a:gd name="connsiteX2" fmla="*/ 856177 w 2254370"/>
                <a:gd name="connsiteY2" fmla="*/ 505724 h 1562823"/>
                <a:gd name="connsiteX3" fmla="*/ 2254370 w 2254370"/>
                <a:gd name="connsiteY3" fmla="*/ 269935 h 1562823"/>
                <a:gd name="connsiteX4" fmla="*/ 2242868 w 2254370"/>
                <a:gd name="connsiteY4" fmla="*/ 1315892 h 1562823"/>
                <a:gd name="connsiteX5" fmla="*/ 838924 w 2254370"/>
                <a:gd name="connsiteY5" fmla="*/ 1120361 h 1562823"/>
                <a:gd name="connsiteX6" fmla="*/ 856177 w 2254370"/>
                <a:gd name="connsiteY6" fmla="*/ 1562823 h 1562823"/>
                <a:gd name="connsiteX7" fmla="*/ 0 w 2254370"/>
                <a:gd name="connsiteY7" fmla="*/ 781412 h 1562823"/>
                <a:gd name="connsiteX0" fmla="*/ 0 w 2254370"/>
                <a:gd name="connsiteY0" fmla="*/ 781412 h 1562823"/>
                <a:gd name="connsiteX1" fmla="*/ 856177 w 2254370"/>
                <a:gd name="connsiteY1" fmla="*/ 0 h 1562823"/>
                <a:gd name="connsiteX2" fmla="*/ 856177 w 2254370"/>
                <a:gd name="connsiteY2" fmla="*/ 505724 h 1562823"/>
                <a:gd name="connsiteX3" fmla="*/ 2254370 w 2254370"/>
                <a:gd name="connsiteY3" fmla="*/ 269935 h 1562823"/>
                <a:gd name="connsiteX4" fmla="*/ 2242868 w 2254370"/>
                <a:gd name="connsiteY4" fmla="*/ 1315892 h 1562823"/>
                <a:gd name="connsiteX5" fmla="*/ 838924 w 2254370"/>
                <a:gd name="connsiteY5" fmla="*/ 1120361 h 1562823"/>
                <a:gd name="connsiteX6" fmla="*/ 856177 w 2254370"/>
                <a:gd name="connsiteY6" fmla="*/ 1562823 h 1562823"/>
                <a:gd name="connsiteX7" fmla="*/ 0 w 2254370"/>
                <a:gd name="connsiteY7" fmla="*/ 781412 h 1562823"/>
                <a:gd name="connsiteX0" fmla="*/ 0 w 2472906"/>
                <a:gd name="connsiteY0" fmla="*/ 764159 h 1562823"/>
                <a:gd name="connsiteX1" fmla="*/ 1074713 w 2472906"/>
                <a:gd name="connsiteY1" fmla="*/ 0 h 1562823"/>
                <a:gd name="connsiteX2" fmla="*/ 1074713 w 2472906"/>
                <a:gd name="connsiteY2" fmla="*/ 505724 h 1562823"/>
                <a:gd name="connsiteX3" fmla="*/ 2472906 w 2472906"/>
                <a:gd name="connsiteY3" fmla="*/ 269935 h 1562823"/>
                <a:gd name="connsiteX4" fmla="*/ 2461404 w 2472906"/>
                <a:gd name="connsiteY4" fmla="*/ 1315892 h 1562823"/>
                <a:gd name="connsiteX5" fmla="*/ 1057460 w 2472906"/>
                <a:gd name="connsiteY5" fmla="*/ 1120361 h 1562823"/>
                <a:gd name="connsiteX6" fmla="*/ 1074713 w 2472906"/>
                <a:gd name="connsiteY6" fmla="*/ 1562823 h 1562823"/>
                <a:gd name="connsiteX7" fmla="*/ 0 w 2472906"/>
                <a:gd name="connsiteY7" fmla="*/ 764159 h 1562823"/>
                <a:gd name="connsiteX0" fmla="*/ 0 w 2472906"/>
                <a:gd name="connsiteY0" fmla="*/ 764159 h 1562823"/>
                <a:gd name="connsiteX1" fmla="*/ 1074713 w 2472906"/>
                <a:gd name="connsiteY1" fmla="*/ 0 h 1562823"/>
                <a:gd name="connsiteX2" fmla="*/ 1074713 w 2472906"/>
                <a:gd name="connsiteY2" fmla="*/ 505724 h 1562823"/>
                <a:gd name="connsiteX3" fmla="*/ 2472906 w 2472906"/>
                <a:gd name="connsiteY3" fmla="*/ 269935 h 1562823"/>
                <a:gd name="connsiteX4" fmla="*/ 2461404 w 2472906"/>
                <a:gd name="connsiteY4" fmla="*/ 1315892 h 1562823"/>
                <a:gd name="connsiteX5" fmla="*/ 1057460 w 2472906"/>
                <a:gd name="connsiteY5" fmla="*/ 1120361 h 1562823"/>
                <a:gd name="connsiteX6" fmla="*/ 1074713 w 2472906"/>
                <a:gd name="connsiteY6" fmla="*/ 1562823 h 1562823"/>
                <a:gd name="connsiteX7" fmla="*/ 0 w 2472906"/>
                <a:gd name="connsiteY7" fmla="*/ 764159 h 1562823"/>
                <a:gd name="connsiteX0" fmla="*/ 0 w 2472906"/>
                <a:gd name="connsiteY0" fmla="*/ 764159 h 1562823"/>
                <a:gd name="connsiteX1" fmla="*/ 1074713 w 2472906"/>
                <a:gd name="connsiteY1" fmla="*/ 0 h 1562823"/>
                <a:gd name="connsiteX2" fmla="*/ 1074713 w 2472906"/>
                <a:gd name="connsiteY2" fmla="*/ 505724 h 1562823"/>
                <a:gd name="connsiteX3" fmla="*/ 2472906 w 2472906"/>
                <a:gd name="connsiteY3" fmla="*/ 269935 h 1562823"/>
                <a:gd name="connsiteX4" fmla="*/ 2461404 w 2472906"/>
                <a:gd name="connsiteY4" fmla="*/ 1315892 h 1562823"/>
                <a:gd name="connsiteX5" fmla="*/ 1057460 w 2472906"/>
                <a:gd name="connsiteY5" fmla="*/ 1120361 h 1562823"/>
                <a:gd name="connsiteX6" fmla="*/ 1074713 w 2472906"/>
                <a:gd name="connsiteY6" fmla="*/ 1562823 h 1562823"/>
                <a:gd name="connsiteX7" fmla="*/ 0 w 2472906"/>
                <a:gd name="connsiteY7" fmla="*/ 764159 h 1562823"/>
                <a:gd name="connsiteX0" fmla="*/ 0 w 2472906"/>
                <a:gd name="connsiteY0" fmla="*/ 764159 h 1562823"/>
                <a:gd name="connsiteX1" fmla="*/ 1074713 w 2472906"/>
                <a:gd name="connsiteY1" fmla="*/ 0 h 1562823"/>
                <a:gd name="connsiteX2" fmla="*/ 1074713 w 2472906"/>
                <a:gd name="connsiteY2" fmla="*/ 505724 h 1562823"/>
                <a:gd name="connsiteX3" fmla="*/ 2472906 w 2472906"/>
                <a:gd name="connsiteY3" fmla="*/ 269935 h 1562823"/>
                <a:gd name="connsiteX4" fmla="*/ 2461404 w 2472906"/>
                <a:gd name="connsiteY4" fmla="*/ 1315892 h 1562823"/>
                <a:gd name="connsiteX5" fmla="*/ 1057460 w 2472906"/>
                <a:gd name="connsiteY5" fmla="*/ 1120361 h 1562823"/>
                <a:gd name="connsiteX6" fmla="*/ 1074713 w 2472906"/>
                <a:gd name="connsiteY6" fmla="*/ 1562823 h 1562823"/>
                <a:gd name="connsiteX7" fmla="*/ 0 w 2472906"/>
                <a:gd name="connsiteY7" fmla="*/ 764159 h 156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2906" h="1562823">
                  <a:moveTo>
                    <a:pt x="0" y="764159"/>
                  </a:moveTo>
                  <a:cubicBezTo>
                    <a:pt x="484759" y="463431"/>
                    <a:pt x="716475" y="254720"/>
                    <a:pt x="1074713" y="0"/>
                  </a:cubicBezTo>
                  <a:cubicBezTo>
                    <a:pt x="1074713" y="168575"/>
                    <a:pt x="1080463" y="411911"/>
                    <a:pt x="1074713" y="505724"/>
                  </a:cubicBezTo>
                  <a:cubicBezTo>
                    <a:pt x="1732475" y="597739"/>
                    <a:pt x="2016427" y="476969"/>
                    <a:pt x="2472906" y="269935"/>
                  </a:cubicBezTo>
                  <a:lnTo>
                    <a:pt x="2461404" y="1315892"/>
                  </a:lnTo>
                  <a:cubicBezTo>
                    <a:pt x="1861151" y="1112692"/>
                    <a:pt x="1663464" y="990006"/>
                    <a:pt x="1057460" y="1120361"/>
                  </a:cubicBezTo>
                  <a:lnTo>
                    <a:pt x="1074713" y="1562823"/>
                  </a:lnTo>
                  <a:cubicBezTo>
                    <a:pt x="716475" y="1296602"/>
                    <a:pt x="525015" y="1064885"/>
                    <a:pt x="0" y="76415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39000"/>
                    <a:lumOff val="61000"/>
                  </a:schemeClr>
                </a:gs>
                <a:gs pos="98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箭头: 左 16">
              <a:extLst>
                <a:ext uri="{FF2B5EF4-FFF2-40B4-BE49-F238E27FC236}">
                  <a16:creationId xmlns:a16="http://schemas.microsoft.com/office/drawing/2014/main" id="{81075FA9-0F70-8CB4-6E39-0C5DCCCD0E22}"/>
                </a:ext>
              </a:extLst>
            </p:cNvPr>
            <p:cNvSpPr/>
            <p:nvPr/>
          </p:nvSpPr>
          <p:spPr>
            <a:xfrm rot="18691845">
              <a:off x="5757206" y="4381928"/>
              <a:ext cx="2293830" cy="1042551"/>
            </a:xfrm>
            <a:custGeom>
              <a:avLst/>
              <a:gdLst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356199 h 1562823"/>
                <a:gd name="connsiteX3" fmla="*/ 2242868 w 2242868"/>
                <a:gd name="connsiteY3" fmla="*/ 356199 h 1562823"/>
                <a:gd name="connsiteX4" fmla="*/ 2242868 w 2242868"/>
                <a:gd name="connsiteY4" fmla="*/ 1206624 h 1562823"/>
                <a:gd name="connsiteX5" fmla="*/ 856177 w 2242868"/>
                <a:gd name="connsiteY5" fmla="*/ 1206624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206624 h 1562823"/>
                <a:gd name="connsiteX5" fmla="*/ 856177 w 2242868"/>
                <a:gd name="connsiteY5" fmla="*/ 1206624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206624 h 1562823"/>
                <a:gd name="connsiteX5" fmla="*/ 856177 w 2242868"/>
                <a:gd name="connsiteY5" fmla="*/ 1206624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206624 h 1562823"/>
                <a:gd name="connsiteX5" fmla="*/ 856177 w 2242868"/>
                <a:gd name="connsiteY5" fmla="*/ 106285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206624 h 1562823"/>
                <a:gd name="connsiteX5" fmla="*/ 856177 w 2242868"/>
                <a:gd name="connsiteY5" fmla="*/ 106285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56177 w 2242868"/>
                <a:gd name="connsiteY5" fmla="*/ 106285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56177 w 2242868"/>
                <a:gd name="connsiteY5" fmla="*/ 106285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56177 w 2242868"/>
                <a:gd name="connsiteY5" fmla="*/ 106285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38924 w 2242868"/>
                <a:gd name="connsiteY5" fmla="*/ 112036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05724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38924 w 2242868"/>
                <a:gd name="connsiteY5" fmla="*/ 112036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05724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38924 w 2242868"/>
                <a:gd name="connsiteY5" fmla="*/ 112036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05724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38924 w 2242868"/>
                <a:gd name="connsiteY5" fmla="*/ 112036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54370"/>
                <a:gd name="connsiteY0" fmla="*/ 781412 h 1562823"/>
                <a:gd name="connsiteX1" fmla="*/ 856177 w 2254370"/>
                <a:gd name="connsiteY1" fmla="*/ 0 h 1562823"/>
                <a:gd name="connsiteX2" fmla="*/ 856177 w 2254370"/>
                <a:gd name="connsiteY2" fmla="*/ 505724 h 1562823"/>
                <a:gd name="connsiteX3" fmla="*/ 2254370 w 2254370"/>
                <a:gd name="connsiteY3" fmla="*/ 269935 h 1562823"/>
                <a:gd name="connsiteX4" fmla="*/ 2242868 w 2254370"/>
                <a:gd name="connsiteY4" fmla="*/ 1315892 h 1562823"/>
                <a:gd name="connsiteX5" fmla="*/ 838924 w 2254370"/>
                <a:gd name="connsiteY5" fmla="*/ 1120361 h 1562823"/>
                <a:gd name="connsiteX6" fmla="*/ 856177 w 2254370"/>
                <a:gd name="connsiteY6" fmla="*/ 1562823 h 1562823"/>
                <a:gd name="connsiteX7" fmla="*/ 0 w 2254370"/>
                <a:gd name="connsiteY7" fmla="*/ 781412 h 1562823"/>
                <a:gd name="connsiteX0" fmla="*/ 0 w 2254370"/>
                <a:gd name="connsiteY0" fmla="*/ 781412 h 1562823"/>
                <a:gd name="connsiteX1" fmla="*/ 856177 w 2254370"/>
                <a:gd name="connsiteY1" fmla="*/ 0 h 1562823"/>
                <a:gd name="connsiteX2" fmla="*/ 856177 w 2254370"/>
                <a:gd name="connsiteY2" fmla="*/ 505724 h 1562823"/>
                <a:gd name="connsiteX3" fmla="*/ 2254370 w 2254370"/>
                <a:gd name="connsiteY3" fmla="*/ 269935 h 1562823"/>
                <a:gd name="connsiteX4" fmla="*/ 2242868 w 2254370"/>
                <a:gd name="connsiteY4" fmla="*/ 1315892 h 1562823"/>
                <a:gd name="connsiteX5" fmla="*/ 838924 w 2254370"/>
                <a:gd name="connsiteY5" fmla="*/ 1120361 h 1562823"/>
                <a:gd name="connsiteX6" fmla="*/ 856177 w 2254370"/>
                <a:gd name="connsiteY6" fmla="*/ 1562823 h 1562823"/>
                <a:gd name="connsiteX7" fmla="*/ 0 w 2254370"/>
                <a:gd name="connsiteY7" fmla="*/ 781412 h 1562823"/>
                <a:gd name="connsiteX0" fmla="*/ 0 w 2472906"/>
                <a:gd name="connsiteY0" fmla="*/ 764159 h 1562823"/>
                <a:gd name="connsiteX1" fmla="*/ 1074713 w 2472906"/>
                <a:gd name="connsiteY1" fmla="*/ 0 h 1562823"/>
                <a:gd name="connsiteX2" fmla="*/ 1074713 w 2472906"/>
                <a:gd name="connsiteY2" fmla="*/ 505724 h 1562823"/>
                <a:gd name="connsiteX3" fmla="*/ 2472906 w 2472906"/>
                <a:gd name="connsiteY3" fmla="*/ 269935 h 1562823"/>
                <a:gd name="connsiteX4" fmla="*/ 2461404 w 2472906"/>
                <a:gd name="connsiteY4" fmla="*/ 1315892 h 1562823"/>
                <a:gd name="connsiteX5" fmla="*/ 1057460 w 2472906"/>
                <a:gd name="connsiteY5" fmla="*/ 1120361 h 1562823"/>
                <a:gd name="connsiteX6" fmla="*/ 1074713 w 2472906"/>
                <a:gd name="connsiteY6" fmla="*/ 1562823 h 1562823"/>
                <a:gd name="connsiteX7" fmla="*/ 0 w 2472906"/>
                <a:gd name="connsiteY7" fmla="*/ 764159 h 1562823"/>
                <a:gd name="connsiteX0" fmla="*/ 0 w 2472906"/>
                <a:gd name="connsiteY0" fmla="*/ 764159 h 1562823"/>
                <a:gd name="connsiteX1" fmla="*/ 1074713 w 2472906"/>
                <a:gd name="connsiteY1" fmla="*/ 0 h 1562823"/>
                <a:gd name="connsiteX2" fmla="*/ 1074713 w 2472906"/>
                <a:gd name="connsiteY2" fmla="*/ 505724 h 1562823"/>
                <a:gd name="connsiteX3" fmla="*/ 2472906 w 2472906"/>
                <a:gd name="connsiteY3" fmla="*/ 269935 h 1562823"/>
                <a:gd name="connsiteX4" fmla="*/ 2461404 w 2472906"/>
                <a:gd name="connsiteY4" fmla="*/ 1315892 h 1562823"/>
                <a:gd name="connsiteX5" fmla="*/ 1057460 w 2472906"/>
                <a:gd name="connsiteY5" fmla="*/ 1120361 h 1562823"/>
                <a:gd name="connsiteX6" fmla="*/ 1074713 w 2472906"/>
                <a:gd name="connsiteY6" fmla="*/ 1562823 h 1562823"/>
                <a:gd name="connsiteX7" fmla="*/ 0 w 2472906"/>
                <a:gd name="connsiteY7" fmla="*/ 764159 h 1562823"/>
                <a:gd name="connsiteX0" fmla="*/ 0 w 2472906"/>
                <a:gd name="connsiteY0" fmla="*/ 764159 h 1562823"/>
                <a:gd name="connsiteX1" fmla="*/ 1074713 w 2472906"/>
                <a:gd name="connsiteY1" fmla="*/ 0 h 1562823"/>
                <a:gd name="connsiteX2" fmla="*/ 1074713 w 2472906"/>
                <a:gd name="connsiteY2" fmla="*/ 505724 h 1562823"/>
                <a:gd name="connsiteX3" fmla="*/ 2472906 w 2472906"/>
                <a:gd name="connsiteY3" fmla="*/ 269935 h 1562823"/>
                <a:gd name="connsiteX4" fmla="*/ 2461404 w 2472906"/>
                <a:gd name="connsiteY4" fmla="*/ 1315892 h 1562823"/>
                <a:gd name="connsiteX5" fmla="*/ 1057460 w 2472906"/>
                <a:gd name="connsiteY5" fmla="*/ 1120361 h 1562823"/>
                <a:gd name="connsiteX6" fmla="*/ 1074713 w 2472906"/>
                <a:gd name="connsiteY6" fmla="*/ 1562823 h 1562823"/>
                <a:gd name="connsiteX7" fmla="*/ 0 w 2472906"/>
                <a:gd name="connsiteY7" fmla="*/ 764159 h 1562823"/>
                <a:gd name="connsiteX0" fmla="*/ 0 w 2472906"/>
                <a:gd name="connsiteY0" fmla="*/ 764159 h 1562823"/>
                <a:gd name="connsiteX1" fmla="*/ 1074713 w 2472906"/>
                <a:gd name="connsiteY1" fmla="*/ 0 h 1562823"/>
                <a:gd name="connsiteX2" fmla="*/ 1074713 w 2472906"/>
                <a:gd name="connsiteY2" fmla="*/ 505724 h 1562823"/>
                <a:gd name="connsiteX3" fmla="*/ 2472906 w 2472906"/>
                <a:gd name="connsiteY3" fmla="*/ 269935 h 1562823"/>
                <a:gd name="connsiteX4" fmla="*/ 2461404 w 2472906"/>
                <a:gd name="connsiteY4" fmla="*/ 1315892 h 1562823"/>
                <a:gd name="connsiteX5" fmla="*/ 1057460 w 2472906"/>
                <a:gd name="connsiteY5" fmla="*/ 1120361 h 1562823"/>
                <a:gd name="connsiteX6" fmla="*/ 1074713 w 2472906"/>
                <a:gd name="connsiteY6" fmla="*/ 1562823 h 1562823"/>
                <a:gd name="connsiteX7" fmla="*/ 0 w 2472906"/>
                <a:gd name="connsiteY7" fmla="*/ 764159 h 156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2906" h="1562823">
                  <a:moveTo>
                    <a:pt x="0" y="764159"/>
                  </a:moveTo>
                  <a:cubicBezTo>
                    <a:pt x="484759" y="463431"/>
                    <a:pt x="716475" y="254720"/>
                    <a:pt x="1074713" y="0"/>
                  </a:cubicBezTo>
                  <a:cubicBezTo>
                    <a:pt x="1074713" y="168575"/>
                    <a:pt x="1080463" y="411911"/>
                    <a:pt x="1074713" y="505724"/>
                  </a:cubicBezTo>
                  <a:cubicBezTo>
                    <a:pt x="1732475" y="597739"/>
                    <a:pt x="2016427" y="476969"/>
                    <a:pt x="2472906" y="269935"/>
                  </a:cubicBezTo>
                  <a:lnTo>
                    <a:pt x="2461404" y="1315892"/>
                  </a:lnTo>
                  <a:cubicBezTo>
                    <a:pt x="1861151" y="1112692"/>
                    <a:pt x="1663464" y="990006"/>
                    <a:pt x="1057460" y="1120361"/>
                  </a:cubicBezTo>
                  <a:lnTo>
                    <a:pt x="1074713" y="1562823"/>
                  </a:lnTo>
                  <a:cubicBezTo>
                    <a:pt x="716475" y="1296602"/>
                    <a:pt x="525015" y="1064885"/>
                    <a:pt x="0" y="76415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39000"/>
                    <a:lumOff val="61000"/>
                  </a:schemeClr>
                </a:gs>
                <a:gs pos="98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箭头: 左 16">
              <a:extLst>
                <a:ext uri="{FF2B5EF4-FFF2-40B4-BE49-F238E27FC236}">
                  <a16:creationId xmlns:a16="http://schemas.microsoft.com/office/drawing/2014/main" id="{482F4562-FA82-08C7-15C8-64CD334446C1}"/>
                </a:ext>
              </a:extLst>
            </p:cNvPr>
            <p:cNvSpPr/>
            <p:nvPr/>
          </p:nvSpPr>
          <p:spPr>
            <a:xfrm rot="2491845">
              <a:off x="5967395" y="2162116"/>
              <a:ext cx="1837830" cy="1208478"/>
            </a:xfrm>
            <a:custGeom>
              <a:avLst/>
              <a:gdLst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356199 h 1562823"/>
                <a:gd name="connsiteX3" fmla="*/ 2242868 w 2242868"/>
                <a:gd name="connsiteY3" fmla="*/ 356199 h 1562823"/>
                <a:gd name="connsiteX4" fmla="*/ 2242868 w 2242868"/>
                <a:gd name="connsiteY4" fmla="*/ 1206624 h 1562823"/>
                <a:gd name="connsiteX5" fmla="*/ 856177 w 2242868"/>
                <a:gd name="connsiteY5" fmla="*/ 1206624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206624 h 1562823"/>
                <a:gd name="connsiteX5" fmla="*/ 856177 w 2242868"/>
                <a:gd name="connsiteY5" fmla="*/ 1206624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206624 h 1562823"/>
                <a:gd name="connsiteX5" fmla="*/ 856177 w 2242868"/>
                <a:gd name="connsiteY5" fmla="*/ 1206624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206624 h 1562823"/>
                <a:gd name="connsiteX5" fmla="*/ 856177 w 2242868"/>
                <a:gd name="connsiteY5" fmla="*/ 106285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206624 h 1562823"/>
                <a:gd name="connsiteX5" fmla="*/ 856177 w 2242868"/>
                <a:gd name="connsiteY5" fmla="*/ 106285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56177 w 2242868"/>
                <a:gd name="connsiteY5" fmla="*/ 106285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56177 w 2242868"/>
                <a:gd name="connsiteY5" fmla="*/ 106285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56177 w 2242868"/>
                <a:gd name="connsiteY5" fmla="*/ 106285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38924 w 2242868"/>
                <a:gd name="connsiteY5" fmla="*/ 112036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05724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38924 w 2242868"/>
                <a:gd name="connsiteY5" fmla="*/ 112036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05724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38924 w 2242868"/>
                <a:gd name="connsiteY5" fmla="*/ 112036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05724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38924 w 2242868"/>
                <a:gd name="connsiteY5" fmla="*/ 112036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54370"/>
                <a:gd name="connsiteY0" fmla="*/ 781412 h 1562823"/>
                <a:gd name="connsiteX1" fmla="*/ 856177 w 2254370"/>
                <a:gd name="connsiteY1" fmla="*/ 0 h 1562823"/>
                <a:gd name="connsiteX2" fmla="*/ 856177 w 2254370"/>
                <a:gd name="connsiteY2" fmla="*/ 505724 h 1562823"/>
                <a:gd name="connsiteX3" fmla="*/ 2254370 w 2254370"/>
                <a:gd name="connsiteY3" fmla="*/ 269935 h 1562823"/>
                <a:gd name="connsiteX4" fmla="*/ 2242868 w 2254370"/>
                <a:gd name="connsiteY4" fmla="*/ 1315892 h 1562823"/>
                <a:gd name="connsiteX5" fmla="*/ 838924 w 2254370"/>
                <a:gd name="connsiteY5" fmla="*/ 1120361 h 1562823"/>
                <a:gd name="connsiteX6" fmla="*/ 856177 w 2254370"/>
                <a:gd name="connsiteY6" fmla="*/ 1562823 h 1562823"/>
                <a:gd name="connsiteX7" fmla="*/ 0 w 2254370"/>
                <a:gd name="connsiteY7" fmla="*/ 781412 h 1562823"/>
                <a:gd name="connsiteX0" fmla="*/ 0 w 2254370"/>
                <a:gd name="connsiteY0" fmla="*/ 781412 h 1562823"/>
                <a:gd name="connsiteX1" fmla="*/ 856177 w 2254370"/>
                <a:gd name="connsiteY1" fmla="*/ 0 h 1562823"/>
                <a:gd name="connsiteX2" fmla="*/ 856177 w 2254370"/>
                <a:gd name="connsiteY2" fmla="*/ 505724 h 1562823"/>
                <a:gd name="connsiteX3" fmla="*/ 2254370 w 2254370"/>
                <a:gd name="connsiteY3" fmla="*/ 269935 h 1562823"/>
                <a:gd name="connsiteX4" fmla="*/ 2242868 w 2254370"/>
                <a:gd name="connsiteY4" fmla="*/ 1315892 h 1562823"/>
                <a:gd name="connsiteX5" fmla="*/ 838924 w 2254370"/>
                <a:gd name="connsiteY5" fmla="*/ 1120361 h 1562823"/>
                <a:gd name="connsiteX6" fmla="*/ 856177 w 2254370"/>
                <a:gd name="connsiteY6" fmla="*/ 1562823 h 1562823"/>
                <a:gd name="connsiteX7" fmla="*/ 0 w 2254370"/>
                <a:gd name="connsiteY7" fmla="*/ 781412 h 1562823"/>
                <a:gd name="connsiteX0" fmla="*/ 0 w 2472906"/>
                <a:gd name="connsiteY0" fmla="*/ 764159 h 1562823"/>
                <a:gd name="connsiteX1" fmla="*/ 1074713 w 2472906"/>
                <a:gd name="connsiteY1" fmla="*/ 0 h 1562823"/>
                <a:gd name="connsiteX2" fmla="*/ 1074713 w 2472906"/>
                <a:gd name="connsiteY2" fmla="*/ 505724 h 1562823"/>
                <a:gd name="connsiteX3" fmla="*/ 2472906 w 2472906"/>
                <a:gd name="connsiteY3" fmla="*/ 269935 h 1562823"/>
                <a:gd name="connsiteX4" fmla="*/ 2461404 w 2472906"/>
                <a:gd name="connsiteY4" fmla="*/ 1315892 h 1562823"/>
                <a:gd name="connsiteX5" fmla="*/ 1057460 w 2472906"/>
                <a:gd name="connsiteY5" fmla="*/ 1120361 h 1562823"/>
                <a:gd name="connsiteX6" fmla="*/ 1074713 w 2472906"/>
                <a:gd name="connsiteY6" fmla="*/ 1562823 h 1562823"/>
                <a:gd name="connsiteX7" fmla="*/ 0 w 2472906"/>
                <a:gd name="connsiteY7" fmla="*/ 764159 h 1562823"/>
                <a:gd name="connsiteX0" fmla="*/ 0 w 2472906"/>
                <a:gd name="connsiteY0" fmla="*/ 764159 h 1562823"/>
                <a:gd name="connsiteX1" fmla="*/ 1074713 w 2472906"/>
                <a:gd name="connsiteY1" fmla="*/ 0 h 1562823"/>
                <a:gd name="connsiteX2" fmla="*/ 1074713 w 2472906"/>
                <a:gd name="connsiteY2" fmla="*/ 505724 h 1562823"/>
                <a:gd name="connsiteX3" fmla="*/ 2472906 w 2472906"/>
                <a:gd name="connsiteY3" fmla="*/ 269935 h 1562823"/>
                <a:gd name="connsiteX4" fmla="*/ 2461404 w 2472906"/>
                <a:gd name="connsiteY4" fmla="*/ 1315892 h 1562823"/>
                <a:gd name="connsiteX5" fmla="*/ 1057460 w 2472906"/>
                <a:gd name="connsiteY5" fmla="*/ 1120361 h 1562823"/>
                <a:gd name="connsiteX6" fmla="*/ 1074713 w 2472906"/>
                <a:gd name="connsiteY6" fmla="*/ 1562823 h 1562823"/>
                <a:gd name="connsiteX7" fmla="*/ 0 w 2472906"/>
                <a:gd name="connsiteY7" fmla="*/ 764159 h 1562823"/>
                <a:gd name="connsiteX0" fmla="*/ 0 w 2472906"/>
                <a:gd name="connsiteY0" fmla="*/ 764159 h 1562823"/>
                <a:gd name="connsiteX1" fmla="*/ 1074713 w 2472906"/>
                <a:gd name="connsiteY1" fmla="*/ 0 h 1562823"/>
                <a:gd name="connsiteX2" fmla="*/ 1074713 w 2472906"/>
                <a:gd name="connsiteY2" fmla="*/ 505724 h 1562823"/>
                <a:gd name="connsiteX3" fmla="*/ 2472906 w 2472906"/>
                <a:gd name="connsiteY3" fmla="*/ 269935 h 1562823"/>
                <a:gd name="connsiteX4" fmla="*/ 2461404 w 2472906"/>
                <a:gd name="connsiteY4" fmla="*/ 1315892 h 1562823"/>
                <a:gd name="connsiteX5" fmla="*/ 1057460 w 2472906"/>
                <a:gd name="connsiteY5" fmla="*/ 1120361 h 1562823"/>
                <a:gd name="connsiteX6" fmla="*/ 1074713 w 2472906"/>
                <a:gd name="connsiteY6" fmla="*/ 1562823 h 1562823"/>
                <a:gd name="connsiteX7" fmla="*/ 0 w 2472906"/>
                <a:gd name="connsiteY7" fmla="*/ 764159 h 1562823"/>
                <a:gd name="connsiteX0" fmla="*/ 0 w 2472906"/>
                <a:gd name="connsiteY0" fmla="*/ 764159 h 1562823"/>
                <a:gd name="connsiteX1" fmla="*/ 1074713 w 2472906"/>
                <a:gd name="connsiteY1" fmla="*/ 0 h 1562823"/>
                <a:gd name="connsiteX2" fmla="*/ 1074713 w 2472906"/>
                <a:gd name="connsiteY2" fmla="*/ 505724 h 1562823"/>
                <a:gd name="connsiteX3" fmla="*/ 2472906 w 2472906"/>
                <a:gd name="connsiteY3" fmla="*/ 269935 h 1562823"/>
                <a:gd name="connsiteX4" fmla="*/ 2461404 w 2472906"/>
                <a:gd name="connsiteY4" fmla="*/ 1315892 h 1562823"/>
                <a:gd name="connsiteX5" fmla="*/ 1057460 w 2472906"/>
                <a:gd name="connsiteY5" fmla="*/ 1120361 h 1562823"/>
                <a:gd name="connsiteX6" fmla="*/ 1074713 w 2472906"/>
                <a:gd name="connsiteY6" fmla="*/ 1562823 h 1562823"/>
                <a:gd name="connsiteX7" fmla="*/ 0 w 2472906"/>
                <a:gd name="connsiteY7" fmla="*/ 764159 h 156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2906" h="1562823">
                  <a:moveTo>
                    <a:pt x="0" y="764159"/>
                  </a:moveTo>
                  <a:cubicBezTo>
                    <a:pt x="484759" y="463431"/>
                    <a:pt x="716475" y="254720"/>
                    <a:pt x="1074713" y="0"/>
                  </a:cubicBezTo>
                  <a:cubicBezTo>
                    <a:pt x="1074713" y="168575"/>
                    <a:pt x="1080463" y="411911"/>
                    <a:pt x="1074713" y="505724"/>
                  </a:cubicBezTo>
                  <a:cubicBezTo>
                    <a:pt x="1732475" y="597739"/>
                    <a:pt x="2016427" y="476969"/>
                    <a:pt x="2472906" y="269935"/>
                  </a:cubicBezTo>
                  <a:lnTo>
                    <a:pt x="2461404" y="1315892"/>
                  </a:lnTo>
                  <a:cubicBezTo>
                    <a:pt x="1861151" y="1112692"/>
                    <a:pt x="1663464" y="990006"/>
                    <a:pt x="1057460" y="1120361"/>
                  </a:cubicBezTo>
                  <a:lnTo>
                    <a:pt x="1074713" y="1562823"/>
                  </a:lnTo>
                  <a:cubicBezTo>
                    <a:pt x="716475" y="1296602"/>
                    <a:pt x="525015" y="1064885"/>
                    <a:pt x="0" y="76415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39000"/>
                    <a:lumOff val="61000"/>
                  </a:schemeClr>
                </a:gs>
                <a:gs pos="98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箭头: 左 16">
              <a:extLst>
                <a:ext uri="{FF2B5EF4-FFF2-40B4-BE49-F238E27FC236}">
                  <a16:creationId xmlns:a16="http://schemas.microsoft.com/office/drawing/2014/main" id="{234095E0-D739-727D-495D-66F6FFB198C4}"/>
                </a:ext>
              </a:extLst>
            </p:cNvPr>
            <p:cNvSpPr/>
            <p:nvPr/>
          </p:nvSpPr>
          <p:spPr>
            <a:xfrm rot="7891845">
              <a:off x="7525985" y="2030055"/>
              <a:ext cx="2307568" cy="1096107"/>
            </a:xfrm>
            <a:custGeom>
              <a:avLst/>
              <a:gdLst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356199 h 1562823"/>
                <a:gd name="connsiteX3" fmla="*/ 2242868 w 2242868"/>
                <a:gd name="connsiteY3" fmla="*/ 356199 h 1562823"/>
                <a:gd name="connsiteX4" fmla="*/ 2242868 w 2242868"/>
                <a:gd name="connsiteY4" fmla="*/ 1206624 h 1562823"/>
                <a:gd name="connsiteX5" fmla="*/ 856177 w 2242868"/>
                <a:gd name="connsiteY5" fmla="*/ 1206624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206624 h 1562823"/>
                <a:gd name="connsiteX5" fmla="*/ 856177 w 2242868"/>
                <a:gd name="connsiteY5" fmla="*/ 1206624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206624 h 1562823"/>
                <a:gd name="connsiteX5" fmla="*/ 856177 w 2242868"/>
                <a:gd name="connsiteY5" fmla="*/ 1206624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206624 h 1562823"/>
                <a:gd name="connsiteX5" fmla="*/ 856177 w 2242868"/>
                <a:gd name="connsiteY5" fmla="*/ 106285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206624 h 1562823"/>
                <a:gd name="connsiteX5" fmla="*/ 856177 w 2242868"/>
                <a:gd name="connsiteY5" fmla="*/ 106285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56177 w 2242868"/>
                <a:gd name="connsiteY5" fmla="*/ 106285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56177 w 2242868"/>
                <a:gd name="connsiteY5" fmla="*/ 106285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56177 w 2242868"/>
                <a:gd name="connsiteY5" fmla="*/ 106285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63233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38924 w 2242868"/>
                <a:gd name="connsiteY5" fmla="*/ 112036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05724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38924 w 2242868"/>
                <a:gd name="connsiteY5" fmla="*/ 112036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05724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38924 w 2242868"/>
                <a:gd name="connsiteY5" fmla="*/ 112036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42868"/>
                <a:gd name="connsiteY0" fmla="*/ 781412 h 1562823"/>
                <a:gd name="connsiteX1" fmla="*/ 856177 w 2242868"/>
                <a:gd name="connsiteY1" fmla="*/ 0 h 1562823"/>
                <a:gd name="connsiteX2" fmla="*/ 856177 w 2242868"/>
                <a:gd name="connsiteY2" fmla="*/ 505724 h 1562823"/>
                <a:gd name="connsiteX3" fmla="*/ 2242868 w 2242868"/>
                <a:gd name="connsiteY3" fmla="*/ 356199 h 1562823"/>
                <a:gd name="connsiteX4" fmla="*/ 2242868 w 2242868"/>
                <a:gd name="connsiteY4" fmla="*/ 1315892 h 1562823"/>
                <a:gd name="connsiteX5" fmla="*/ 838924 w 2242868"/>
                <a:gd name="connsiteY5" fmla="*/ 1120361 h 1562823"/>
                <a:gd name="connsiteX6" fmla="*/ 856177 w 2242868"/>
                <a:gd name="connsiteY6" fmla="*/ 1562823 h 1562823"/>
                <a:gd name="connsiteX7" fmla="*/ 0 w 2242868"/>
                <a:gd name="connsiteY7" fmla="*/ 781412 h 1562823"/>
                <a:gd name="connsiteX0" fmla="*/ 0 w 2254370"/>
                <a:gd name="connsiteY0" fmla="*/ 781412 h 1562823"/>
                <a:gd name="connsiteX1" fmla="*/ 856177 w 2254370"/>
                <a:gd name="connsiteY1" fmla="*/ 0 h 1562823"/>
                <a:gd name="connsiteX2" fmla="*/ 856177 w 2254370"/>
                <a:gd name="connsiteY2" fmla="*/ 505724 h 1562823"/>
                <a:gd name="connsiteX3" fmla="*/ 2254370 w 2254370"/>
                <a:gd name="connsiteY3" fmla="*/ 269935 h 1562823"/>
                <a:gd name="connsiteX4" fmla="*/ 2242868 w 2254370"/>
                <a:gd name="connsiteY4" fmla="*/ 1315892 h 1562823"/>
                <a:gd name="connsiteX5" fmla="*/ 838924 w 2254370"/>
                <a:gd name="connsiteY5" fmla="*/ 1120361 h 1562823"/>
                <a:gd name="connsiteX6" fmla="*/ 856177 w 2254370"/>
                <a:gd name="connsiteY6" fmla="*/ 1562823 h 1562823"/>
                <a:gd name="connsiteX7" fmla="*/ 0 w 2254370"/>
                <a:gd name="connsiteY7" fmla="*/ 781412 h 1562823"/>
                <a:gd name="connsiteX0" fmla="*/ 0 w 2254370"/>
                <a:gd name="connsiteY0" fmla="*/ 781412 h 1562823"/>
                <a:gd name="connsiteX1" fmla="*/ 856177 w 2254370"/>
                <a:gd name="connsiteY1" fmla="*/ 0 h 1562823"/>
                <a:gd name="connsiteX2" fmla="*/ 856177 w 2254370"/>
                <a:gd name="connsiteY2" fmla="*/ 505724 h 1562823"/>
                <a:gd name="connsiteX3" fmla="*/ 2254370 w 2254370"/>
                <a:gd name="connsiteY3" fmla="*/ 269935 h 1562823"/>
                <a:gd name="connsiteX4" fmla="*/ 2242868 w 2254370"/>
                <a:gd name="connsiteY4" fmla="*/ 1315892 h 1562823"/>
                <a:gd name="connsiteX5" fmla="*/ 838924 w 2254370"/>
                <a:gd name="connsiteY5" fmla="*/ 1120361 h 1562823"/>
                <a:gd name="connsiteX6" fmla="*/ 856177 w 2254370"/>
                <a:gd name="connsiteY6" fmla="*/ 1562823 h 1562823"/>
                <a:gd name="connsiteX7" fmla="*/ 0 w 2254370"/>
                <a:gd name="connsiteY7" fmla="*/ 781412 h 1562823"/>
                <a:gd name="connsiteX0" fmla="*/ 0 w 2472906"/>
                <a:gd name="connsiteY0" fmla="*/ 764159 h 1562823"/>
                <a:gd name="connsiteX1" fmla="*/ 1074713 w 2472906"/>
                <a:gd name="connsiteY1" fmla="*/ 0 h 1562823"/>
                <a:gd name="connsiteX2" fmla="*/ 1074713 w 2472906"/>
                <a:gd name="connsiteY2" fmla="*/ 505724 h 1562823"/>
                <a:gd name="connsiteX3" fmla="*/ 2472906 w 2472906"/>
                <a:gd name="connsiteY3" fmla="*/ 269935 h 1562823"/>
                <a:gd name="connsiteX4" fmla="*/ 2461404 w 2472906"/>
                <a:gd name="connsiteY4" fmla="*/ 1315892 h 1562823"/>
                <a:gd name="connsiteX5" fmla="*/ 1057460 w 2472906"/>
                <a:gd name="connsiteY5" fmla="*/ 1120361 h 1562823"/>
                <a:gd name="connsiteX6" fmla="*/ 1074713 w 2472906"/>
                <a:gd name="connsiteY6" fmla="*/ 1562823 h 1562823"/>
                <a:gd name="connsiteX7" fmla="*/ 0 w 2472906"/>
                <a:gd name="connsiteY7" fmla="*/ 764159 h 1562823"/>
                <a:gd name="connsiteX0" fmla="*/ 0 w 2472906"/>
                <a:gd name="connsiteY0" fmla="*/ 764159 h 1562823"/>
                <a:gd name="connsiteX1" fmla="*/ 1074713 w 2472906"/>
                <a:gd name="connsiteY1" fmla="*/ 0 h 1562823"/>
                <a:gd name="connsiteX2" fmla="*/ 1074713 w 2472906"/>
                <a:gd name="connsiteY2" fmla="*/ 505724 h 1562823"/>
                <a:gd name="connsiteX3" fmla="*/ 2472906 w 2472906"/>
                <a:gd name="connsiteY3" fmla="*/ 269935 h 1562823"/>
                <a:gd name="connsiteX4" fmla="*/ 2461404 w 2472906"/>
                <a:gd name="connsiteY4" fmla="*/ 1315892 h 1562823"/>
                <a:gd name="connsiteX5" fmla="*/ 1057460 w 2472906"/>
                <a:gd name="connsiteY5" fmla="*/ 1120361 h 1562823"/>
                <a:gd name="connsiteX6" fmla="*/ 1074713 w 2472906"/>
                <a:gd name="connsiteY6" fmla="*/ 1562823 h 1562823"/>
                <a:gd name="connsiteX7" fmla="*/ 0 w 2472906"/>
                <a:gd name="connsiteY7" fmla="*/ 764159 h 1562823"/>
                <a:gd name="connsiteX0" fmla="*/ 0 w 2472906"/>
                <a:gd name="connsiteY0" fmla="*/ 764159 h 1562823"/>
                <a:gd name="connsiteX1" fmla="*/ 1074713 w 2472906"/>
                <a:gd name="connsiteY1" fmla="*/ 0 h 1562823"/>
                <a:gd name="connsiteX2" fmla="*/ 1074713 w 2472906"/>
                <a:gd name="connsiteY2" fmla="*/ 505724 h 1562823"/>
                <a:gd name="connsiteX3" fmla="*/ 2472906 w 2472906"/>
                <a:gd name="connsiteY3" fmla="*/ 269935 h 1562823"/>
                <a:gd name="connsiteX4" fmla="*/ 2461404 w 2472906"/>
                <a:gd name="connsiteY4" fmla="*/ 1315892 h 1562823"/>
                <a:gd name="connsiteX5" fmla="*/ 1057460 w 2472906"/>
                <a:gd name="connsiteY5" fmla="*/ 1120361 h 1562823"/>
                <a:gd name="connsiteX6" fmla="*/ 1074713 w 2472906"/>
                <a:gd name="connsiteY6" fmla="*/ 1562823 h 1562823"/>
                <a:gd name="connsiteX7" fmla="*/ 0 w 2472906"/>
                <a:gd name="connsiteY7" fmla="*/ 764159 h 1562823"/>
                <a:gd name="connsiteX0" fmla="*/ 0 w 2472906"/>
                <a:gd name="connsiteY0" fmla="*/ 764159 h 1562823"/>
                <a:gd name="connsiteX1" fmla="*/ 1074713 w 2472906"/>
                <a:gd name="connsiteY1" fmla="*/ 0 h 1562823"/>
                <a:gd name="connsiteX2" fmla="*/ 1074713 w 2472906"/>
                <a:gd name="connsiteY2" fmla="*/ 505724 h 1562823"/>
                <a:gd name="connsiteX3" fmla="*/ 2472906 w 2472906"/>
                <a:gd name="connsiteY3" fmla="*/ 269935 h 1562823"/>
                <a:gd name="connsiteX4" fmla="*/ 2461404 w 2472906"/>
                <a:gd name="connsiteY4" fmla="*/ 1315892 h 1562823"/>
                <a:gd name="connsiteX5" fmla="*/ 1057460 w 2472906"/>
                <a:gd name="connsiteY5" fmla="*/ 1120361 h 1562823"/>
                <a:gd name="connsiteX6" fmla="*/ 1074713 w 2472906"/>
                <a:gd name="connsiteY6" fmla="*/ 1562823 h 1562823"/>
                <a:gd name="connsiteX7" fmla="*/ 0 w 2472906"/>
                <a:gd name="connsiteY7" fmla="*/ 764159 h 156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2906" h="1562823">
                  <a:moveTo>
                    <a:pt x="0" y="764159"/>
                  </a:moveTo>
                  <a:cubicBezTo>
                    <a:pt x="484759" y="463431"/>
                    <a:pt x="716475" y="254720"/>
                    <a:pt x="1074713" y="0"/>
                  </a:cubicBezTo>
                  <a:cubicBezTo>
                    <a:pt x="1074713" y="168575"/>
                    <a:pt x="1080463" y="411911"/>
                    <a:pt x="1074713" y="505724"/>
                  </a:cubicBezTo>
                  <a:cubicBezTo>
                    <a:pt x="1732475" y="597739"/>
                    <a:pt x="2016427" y="476969"/>
                    <a:pt x="2472906" y="269935"/>
                  </a:cubicBezTo>
                  <a:lnTo>
                    <a:pt x="2461404" y="1315892"/>
                  </a:lnTo>
                  <a:cubicBezTo>
                    <a:pt x="1861151" y="1112692"/>
                    <a:pt x="1663464" y="990006"/>
                    <a:pt x="1057460" y="1120361"/>
                  </a:cubicBezTo>
                  <a:lnTo>
                    <a:pt x="1074713" y="1562823"/>
                  </a:lnTo>
                  <a:cubicBezTo>
                    <a:pt x="716475" y="1296602"/>
                    <a:pt x="525015" y="1064885"/>
                    <a:pt x="0" y="76415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39000"/>
                    <a:lumOff val="61000"/>
                  </a:schemeClr>
                </a:gs>
                <a:gs pos="98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3" name="图形 12" descr="头上的大脑 纯色填充">
            <a:extLst>
              <a:ext uri="{FF2B5EF4-FFF2-40B4-BE49-F238E27FC236}">
                <a16:creationId xmlns:a16="http://schemas.microsoft.com/office/drawing/2014/main" id="{6C55B2DB-7F5F-0E7C-9F41-153379811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6433" y="927412"/>
            <a:ext cx="888587" cy="888587"/>
          </a:xfrm>
          <a:prstGeom prst="rect">
            <a:avLst/>
          </a:prstGeom>
        </p:spPr>
      </p:pic>
      <p:pic>
        <p:nvPicPr>
          <p:cNvPr id="15" name="图形 14" descr="市场营销 纯色填充">
            <a:extLst>
              <a:ext uri="{FF2B5EF4-FFF2-40B4-BE49-F238E27FC236}">
                <a16:creationId xmlns:a16="http://schemas.microsoft.com/office/drawing/2014/main" id="{993CB77F-7628-FE64-0DE0-745F770CB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4316" y="954876"/>
            <a:ext cx="840659" cy="840659"/>
          </a:xfrm>
          <a:prstGeom prst="rect">
            <a:avLst/>
          </a:prstGeom>
        </p:spPr>
      </p:pic>
      <p:pic>
        <p:nvPicPr>
          <p:cNvPr id="17" name="图形 16" descr="地球仪: 美洲 纯色填充">
            <a:extLst>
              <a:ext uri="{FF2B5EF4-FFF2-40B4-BE49-F238E27FC236}">
                <a16:creationId xmlns:a16="http://schemas.microsoft.com/office/drawing/2014/main" id="{166B1613-D8D0-E4C6-4CCD-F533D34379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5339" y="4366453"/>
            <a:ext cx="760383" cy="760383"/>
          </a:xfrm>
          <a:prstGeom prst="rect">
            <a:avLst/>
          </a:prstGeom>
        </p:spPr>
      </p:pic>
      <p:pic>
        <p:nvPicPr>
          <p:cNvPr id="19" name="图形 18" descr="条形图 纯色填充">
            <a:extLst>
              <a:ext uri="{FF2B5EF4-FFF2-40B4-BE49-F238E27FC236}">
                <a16:creationId xmlns:a16="http://schemas.microsoft.com/office/drawing/2014/main" id="{016C237A-99D4-AFC7-290C-78A1BCBA42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13031" y="4368665"/>
            <a:ext cx="701145" cy="70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4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D99F9-701A-239B-531C-11538B764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6AB0490B-3AD0-62EA-2CE2-1755B030E70F}"/>
              </a:ext>
            </a:extLst>
          </p:cNvPr>
          <p:cNvSpPr/>
          <p:nvPr/>
        </p:nvSpPr>
        <p:spPr>
          <a:xfrm>
            <a:off x="1997488" y="-11125"/>
            <a:ext cx="10194512" cy="7677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技术架构图</a:t>
            </a:r>
          </a:p>
        </p:txBody>
      </p:sp>
      <p:sp>
        <p:nvSpPr>
          <p:cNvPr id="4" name="矩形: 圆顶角 3">
            <a:extLst>
              <a:ext uri="{FF2B5EF4-FFF2-40B4-BE49-F238E27FC236}">
                <a16:creationId xmlns:a16="http://schemas.microsoft.com/office/drawing/2014/main" id="{5DFE0096-BDC8-089C-F51E-2E6AA688793C}"/>
              </a:ext>
            </a:extLst>
          </p:cNvPr>
          <p:cNvSpPr/>
          <p:nvPr/>
        </p:nvSpPr>
        <p:spPr>
          <a:xfrm rot="5400000">
            <a:off x="-2241433" y="2241426"/>
            <a:ext cx="6858005" cy="2375140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D869F0DA-C504-4A79-BD9B-FD7E7FA3D135}"/>
              </a:ext>
            </a:extLst>
          </p:cNvPr>
          <p:cNvSpPr/>
          <p:nvPr/>
        </p:nvSpPr>
        <p:spPr>
          <a:xfrm>
            <a:off x="1233577" y="2738128"/>
            <a:ext cx="2518913" cy="4140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5F71E9C-CC92-EF34-5030-EBD55B784AC1}"/>
              </a:ext>
            </a:extLst>
          </p:cNvPr>
          <p:cNvSpPr/>
          <p:nvPr/>
        </p:nvSpPr>
        <p:spPr>
          <a:xfrm rot="5400000">
            <a:off x="2023142" y="3126542"/>
            <a:ext cx="326344" cy="377652"/>
          </a:xfrm>
          <a:custGeom>
            <a:avLst/>
            <a:gdLst>
              <a:gd name="connsiteX0" fmla="*/ 0 w 326344"/>
              <a:gd name="connsiteY0" fmla="*/ 377652 h 377652"/>
              <a:gd name="connsiteX1" fmla="*/ 0 w 326344"/>
              <a:gd name="connsiteY1" fmla="*/ 0 h 377652"/>
              <a:gd name="connsiteX2" fmla="*/ 326344 w 326344"/>
              <a:gd name="connsiteY2" fmla="*/ 0 h 377652"/>
              <a:gd name="connsiteX3" fmla="*/ 306137 w 326344"/>
              <a:gd name="connsiteY3" fmla="*/ 2037 h 377652"/>
              <a:gd name="connsiteX4" fmla="*/ 0 w 326344"/>
              <a:gd name="connsiteY4" fmla="*/ 377652 h 37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44" h="377652">
                <a:moveTo>
                  <a:pt x="0" y="377652"/>
                </a:moveTo>
                <a:lnTo>
                  <a:pt x="0" y="0"/>
                </a:lnTo>
                <a:lnTo>
                  <a:pt x="326344" y="0"/>
                </a:lnTo>
                <a:lnTo>
                  <a:pt x="306137" y="2037"/>
                </a:lnTo>
                <a:cubicBezTo>
                  <a:pt x="131425" y="37788"/>
                  <a:pt x="0" y="192372"/>
                  <a:pt x="0" y="377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3E975C0-BEF9-465A-0390-5962841F58CA}"/>
              </a:ext>
            </a:extLst>
          </p:cNvPr>
          <p:cNvSpPr/>
          <p:nvPr/>
        </p:nvSpPr>
        <p:spPr>
          <a:xfrm rot="10800000">
            <a:off x="2055502" y="2360476"/>
            <a:ext cx="326344" cy="377652"/>
          </a:xfrm>
          <a:custGeom>
            <a:avLst/>
            <a:gdLst>
              <a:gd name="connsiteX0" fmla="*/ 0 w 326344"/>
              <a:gd name="connsiteY0" fmla="*/ 377652 h 377652"/>
              <a:gd name="connsiteX1" fmla="*/ 0 w 326344"/>
              <a:gd name="connsiteY1" fmla="*/ 0 h 377652"/>
              <a:gd name="connsiteX2" fmla="*/ 326344 w 326344"/>
              <a:gd name="connsiteY2" fmla="*/ 0 h 377652"/>
              <a:gd name="connsiteX3" fmla="*/ 306137 w 326344"/>
              <a:gd name="connsiteY3" fmla="*/ 2037 h 377652"/>
              <a:gd name="connsiteX4" fmla="*/ 0 w 326344"/>
              <a:gd name="connsiteY4" fmla="*/ 377652 h 37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44" h="377652">
                <a:moveTo>
                  <a:pt x="0" y="377652"/>
                </a:moveTo>
                <a:lnTo>
                  <a:pt x="0" y="0"/>
                </a:lnTo>
                <a:lnTo>
                  <a:pt x="326344" y="0"/>
                </a:lnTo>
                <a:lnTo>
                  <a:pt x="306137" y="2037"/>
                </a:lnTo>
                <a:cubicBezTo>
                  <a:pt x="131425" y="37788"/>
                  <a:pt x="0" y="192372"/>
                  <a:pt x="0" y="377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230B22-8A17-BEFA-B8A1-EDD5134F33A4}"/>
              </a:ext>
            </a:extLst>
          </p:cNvPr>
          <p:cNvSpPr txBox="1"/>
          <p:nvPr/>
        </p:nvSpPr>
        <p:spPr>
          <a:xfrm>
            <a:off x="1323446" y="802170"/>
            <a:ext cx="121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问题背景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D64507F-2CE5-BCD5-132A-C47A3BCE4528}"/>
              </a:ext>
            </a:extLst>
          </p:cNvPr>
          <p:cNvSpPr txBox="1"/>
          <p:nvPr/>
        </p:nvSpPr>
        <p:spPr>
          <a:xfrm>
            <a:off x="1321953" y="2749255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技术架构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CDAE4B-D91B-6CDE-AC93-1AF3FB18339F}"/>
              </a:ext>
            </a:extLst>
          </p:cNvPr>
          <p:cNvSpPr txBox="1"/>
          <p:nvPr/>
        </p:nvSpPr>
        <p:spPr>
          <a:xfrm>
            <a:off x="1321953" y="1719822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解决方案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98A38AB-A789-A696-8FEE-858B8E84D7DD}"/>
              </a:ext>
            </a:extLst>
          </p:cNvPr>
          <p:cNvSpPr txBox="1"/>
          <p:nvPr/>
        </p:nvSpPr>
        <p:spPr>
          <a:xfrm>
            <a:off x="1321952" y="3932676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实时演示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5BEFCE-2998-8A6C-DD71-2C4E2005D7A2}"/>
              </a:ext>
            </a:extLst>
          </p:cNvPr>
          <p:cNvSpPr txBox="1"/>
          <p:nvPr/>
        </p:nvSpPr>
        <p:spPr>
          <a:xfrm>
            <a:off x="1321952" y="5210671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应用价值</a:t>
            </a:r>
          </a:p>
        </p:txBody>
      </p:sp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377B8C01-FE14-FE29-805F-89CC3022F0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0032738"/>
              </p:ext>
            </p:extLst>
          </p:nvPr>
        </p:nvGraphicFramePr>
        <p:xfrm>
          <a:off x="2804641" y="998597"/>
          <a:ext cx="8957858" cy="6237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62748415-5868-9A97-648A-5B151849001F}"/>
              </a:ext>
            </a:extLst>
          </p:cNvPr>
          <p:cNvSpPr/>
          <p:nvPr/>
        </p:nvSpPr>
        <p:spPr>
          <a:xfrm>
            <a:off x="3036565" y="1682330"/>
            <a:ext cx="1821766" cy="678146"/>
          </a:xfrm>
          <a:prstGeom prst="wedgeRoundRectCallout">
            <a:avLst>
              <a:gd name="adj1" fmla="val -4616"/>
              <a:gd name="adj2" fmla="val 103988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智谱</a:t>
            </a:r>
            <a:r>
              <a:rPr lang="en-US" altLang="zh-CN" sz="2000" dirty="0">
                <a:solidFill>
                  <a:schemeClr val="tx1"/>
                </a:solidFill>
              </a:rPr>
              <a:t>AI</a:t>
            </a:r>
            <a:r>
              <a:rPr lang="zh-CN" altLang="en-US" sz="2000" dirty="0">
                <a:solidFill>
                  <a:schemeClr val="tx1"/>
                </a:solidFill>
              </a:rPr>
              <a:t>引擎</a:t>
            </a:r>
            <a:r>
              <a:rPr lang="en-US" altLang="zh-CN" sz="2000" dirty="0">
                <a:solidFill>
                  <a:schemeClr val="tx1"/>
                </a:solidFill>
              </a:rPr>
              <a:t>GLM—4</a:t>
            </a:r>
            <a:r>
              <a:rPr lang="zh-CN" altLang="en-US" sz="2000" dirty="0">
                <a:solidFill>
                  <a:schemeClr val="tx1"/>
                </a:solidFill>
              </a:rPr>
              <a:t>模型</a:t>
            </a:r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B077F498-6F00-AEE6-55BA-C2A8DBF17AAC}"/>
              </a:ext>
            </a:extLst>
          </p:cNvPr>
          <p:cNvSpPr/>
          <p:nvPr/>
        </p:nvSpPr>
        <p:spPr>
          <a:xfrm>
            <a:off x="3752490" y="5859402"/>
            <a:ext cx="1821766" cy="921225"/>
          </a:xfrm>
          <a:prstGeom prst="wedgeRoundRectCallout">
            <a:avLst>
              <a:gd name="adj1" fmla="val -25079"/>
              <a:gd name="adj2" fmla="val -85965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chemeClr val="tx1"/>
                </a:solidFill>
              </a:rPr>
              <a:t>Pandas+Numpy</a:t>
            </a:r>
            <a:r>
              <a:rPr lang="zh-CN" altLang="en-US" sz="2000" dirty="0">
                <a:solidFill>
                  <a:schemeClr val="tx1"/>
                </a:solidFill>
              </a:rPr>
              <a:t>数据清洗和统计分析</a:t>
            </a:r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3BDC1EF6-F808-D9B9-3266-779C14C80BF5}"/>
              </a:ext>
            </a:extLst>
          </p:cNvPr>
          <p:cNvSpPr/>
          <p:nvPr/>
        </p:nvSpPr>
        <p:spPr>
          <a:xfrm>
            <a:off x="5461804" y="5327043"/>
            <a:ext cx="1821766" cy="921225"/>
          </a:xfrm>
          <a:prstGeom prst="wedgeRoundRectCallout">
            <a:avLst>
              <a:gd name="adj1" fmla="val -40909"/>
              <a:gd name="adj2" fmla="val -8367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chemeClr val="tx1"/>
                </a:solidFill>
              </a:rPr>
              <a:t>Matplotlib+Seaborn</a:t>
            </a:r>
            <a:r>
              <a:rPr lang="zh-CN" altLang="en-US" sz="2000" dirty="0">
                <a:solidFill>
                  <a:schemeClr val="tx1"/>
                </a:solidFill>
              </a:rPr>
              <a:t>科学图表生成</a:t>
            </a:r>
          </a:p>
        </p:txBody>
      </p:sp>
      <p:sp>
        <p:nvSpPr>
          <p:cNvPr id="17" name="对话气泡: 圆角矩形 16">
            <a:extLst>
              <a:ext uri="{FF2B5EF4-FFF2-40B4-BE49-F238E27FC236}">
                <a16:creationId xmlns:a16="http://schemas.microsoft.com/office/drawing/2014/main" id="{2E917E5C-C1CF-B265-A3B0-2A8DDC0CBD58}"/>
              </a:ext>
            </a:extLst>
          </p:cNvPr>
          <p:cNvSpPr/>
          <p:nvPr/>
        </p:nvSpPr>
        <p:spPr>
          <a:xfrm>
            <a:off x="10017303" y="3296217"/>
            <a:ext cx="2080912" cy="1272917"/>
          </a:xfrm>
          <a:prstGeom prst="wedgeRoundRectCallout">
            <a:avLst>
              <a:gd name="adj1" fmla="val -20977"/>
              <a:gd name="adj2" fmla="val 61683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chemeClr val="tx1"/>
                </a:solidFill>
              </a:rPr>
              <a:t>Gradio</a:t>
            </a:r>
            <a:r>
              <a:rPr lang="zh-CN" altLang="en-US" sz="2000" dirty="0">
                <a:solidFill>
                  <a:schemeClr val="tx1"/>
                </a:solidFill>
              </a:rPr>
              <a:t>生成</a:t>
            </a:r>
            <a:r>
              <a:rPr lang="en-US" altLang="zh-CN" sz="2000" dirty="0">
                <a:solidFill>
                  <a:schemeClr val="tx1"/>
                </a:solidFill>
              </a:rPr>
              <a:t>Web</a:t>
            </a:r>
            <a:r>
              <a:rPr lang="zh-CN" altLang="en-US" sz="2000" dirty="0">
                <a:solidFill>
                  <a:schemeClr val="tx1"/>
                </a:solidFill>
              </a:rPr>
              <a:t>界面，支持用户交互、文件上传</a:t>
            </a:r>
          </a:p>
        </p:txBody>
      </p:sp>
    </p:spTree>
    <p:extLst>
      <p:ext uri="{BB962C8B-B14F-4D97-AF65-F5344CB8AC3E}">
        <p14:creationId xmlns:p14="http://schemas.microsoft.com/office/powerpoint/2010/main" val="662280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41DC6-3307-E621-4D90-8F9D88526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6DD9DC09-11EC-D06C-6966-AF60CBF84F88}"/>
              </a:ext>
            </a:extLst>
          </p:cNvPr>
          <p:cNvSpPr/>
          <p:nvPr/>
        </p:nvSpPr>
        <p:spPr>
          <a:xfrm>
            <a:off x="1997488" y="-11125"/>
            <a:ext cx="10194512" cy="7677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实时演示</a:t>
            </a:r>
          </a:p>
        </p:txBody>
      </p:sp>
      <p:sp>
        <p:nvSpPr>
          <p:cNvPr id="4" name="矩形: 圆顶角 3">
            <a:extLst>
              <a:ext uri="{FF2B5EF4-FFF2-40B4-BE49-F238E27FC236}">
                <a16:creationId xmlns:a16="http://schemas.microsoft.com/office/drawing/2014/main" id="{21B1CF06-8FC1-26EF-2185-01D856B511A9}"/>
              </a:ext>
            </a:extLst>
          </p:cNvPr>
          <p:cNvSpPr/>
          <p:nvPr/>
        </p:nvSpPr>
        <p:spPr>
          <a:xfrm rot="5400000">
            <a:off x="-2241433" y="2241426"/>
            <a:ext cx="6858005" cy="2375140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6BC736F-3B9F-354B-0BC4-D5109D633E91}"/>
              </a:ext>
            </a:extLst>
          </p:cNvPr>
          <p:cNvSpPr/>
          <p:nvPr/>
        </p:nvSpPr>
        <p:spPr>
          <a:xfrm>
            <a:off x="1233577" y="4013790"/>
            <a:ext cx="2518913" cy="4140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44798ABD-5D2C-E908-45C2-D6F42FF49A1C}"/>
              </a:ext>
            </a:extLst>
          </p:cNvPr>
          <p:cNvSpPr/>
          <p:nvPr/>
        </p:nvSpPr>
        <p:spPr>
          <a:xfrm rot="5400000">
            <a:off x="2023142" y="4402204"/>
            <a:ext cx="326344" cy="377652"/>
          </a:xfrm>
          <a:custGeom>
            <a:avLst/>
            <a:gdLst>
              <a:gd name="connsiteX0" fmla="*/ 0 w 326344"/>
              <a:gd name="connsiteY0" fmla="*/ 377652 h 377652"/>
              <a:gd name="connsiteX1" fmla="*/ 0 w 326344"/>
              <a:gd name="connsiteY1" fmla="*/ 0 h 377652"/>
              <a:gd name="connsiteX2" fmla="*/ 326344 w 326344"/>
              <a:gd name="connsiteY2" fmla="*/ 0 h 377652"/>
              <a:gd name="connsiteX3" fmla="*/ 306137 w 326344"/>
              <a:gd name="connsiteY3" fmla="*/ 2037 h 377652"/>
              <a:gd name="connsiteX4" fmla="*/ 0 w 326344"/>
              <a:gd name="connsiteY4" fmla="*/ 377652 h 37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44" h="377652">
                <a:moveTo>
                  <a:pt x="0" y="377652"/>
                </a:moveTo>
                <a:lnTo>
                  <a:pt x="0" y="0"/>
                </a:lnTo>
                <a:lnTo>
                  <a:pt x="326344" y="0"/>
                </a:lnTo>
                <a:lnTo>
                  <a:pt x="306137" y="2037"/>
                </a:lnTo>
                <a:cubicBezTo>
                  <a:pt x="131425" y="37788"/>
                  <a:pt x="0" y="192372"/>
                  <a:pt x="0" y="377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DC329EEE-4AFD-8D89-0C9E-672AE2CB954B}"/>
              </a:ext>
            </a:extLst>
          </p:cNvPr>
          <p:cNvSpPr/>
          <p:nvPr/>
        </p:nvSpPr>
        <p:spPr>
          <a:xfrm rot="10800000">
            <a:off x="2048796" y="3636138"/>
            <a:ext cx="326344" cy="377652"/>
          </a:xfrm>
          <a:custGeom>
            <a:avLst/>
            <a:gdLst>
              <a:gd name="connsiteX0" fmla="*/ 0 w 326344"/>
              <a:gd name="connsiteY0" fmla="*/ 377652 h 377652"/>
              <a:gd name="connsiteX1" fmla="*/ 0 w 326344"/>
              <a:gd name="connsiteY1" fmla="*/ 0 h 377652"/>
              <a:gd name="connsiteX2" fmla="*/ 326344 w 326344"/>
              <a:gd name="connsiteY2" fmla="*/ 0 h 377652"/>
              <a:gd name="connsiteX3" fmla="*/ 306137 w 326344"/>
              <a:gd name="connsiteY3" fmla="*/ 2037 h 377652"/>
              <a:gd name="connsiteX4" fmla="*/ 0 w 326344"/>
              <a:gd name="connsiteY4" fmla="*/ 377652 h 37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44" h="377652">
                <a:moveTo>
                  <a:pt x="0" y="377652"/>
                </a:moveTo>
                <a:lnTo>
                  <a:pt x="0" y="0"/>
                </a:lnTo>
                <a:lnTo>
                  <a:pt x="326344" y="0"/>
                </a:lnTo>
                <a:lnTo>
                  <a:pt x="306137" y="2037"/>
                </a:lnTo>
                <a:cubicBezTo>
                  <a:pt x="131425" y="37788"/>
                  <a:pt x="0" y="192372"/>
                  <a:pt x="0" y="377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35433D-517E-6C29-88E2-B63D400A3156}"/>
              </a:ext>
            </a:extLst>
          </p:cNvPr>
          <p:cNvSpPr txBox="1"/>
          <p:nvPr/>
        </p:nvSpPr>
        <p:spPr>
          <a:xfrm>
            <a:off x="1279584" y="743747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问题背景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22015B-A6EB-6582-4A3A-61C5AF148B11}"/>
              </a:ext>
            </a:extLst>
          </p:cNvPr>
          <p:cNvSpPr txBox="1"/>
          <p:nvPr/>
        </p:nvSpPr>
        <p:spPr>
          <a:xfrm>
            <a:off x="1279583" y="2778809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技术架构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34448F-8D1D-6F2B-AB9D-58A235C36B02}"/>
              </a:ext>
            </a:extLst>
          </p:cNvPr>
          <p:cNvSpPr txBox="1"/>
          <p:nvPr/>
        </p:nvSpPr>
        <p:spPr>
          <a:xfrm>
            <a:off x="1279584" y="1672167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解决方案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65883D-5289-102A-BE5C-081C81A67A89}"/>
              </a:ext>
            </a:extLst>
          </p:cNvPr>
          <p:cNvSpPr txBox="1"/>
          <p:nvPr/>
        </p:nvSpPr>
        <p:spPr>
          <a:xfrm>
            <a:off x="1390763" y="4036061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实时演示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C536373-B443-919C-B5D3-526AB054DE75}"/>
              </a:ext>
            </a:extLst>
          </p:cNvPr>
          <p:cNvSpPr txBox="1"/>
          <p:nvPr/>
        </p:nvSpPr>
        <p:spPr>
          <a:xfrm>
            <a:off x="1279583" y="5252102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应用价值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1E584BD-262B-8688-9F15-E3417D30C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864" y="1181219"/>
            <a:ext cx="8374144" cy="5035782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5E14566-1EAA-6E65-C700-77D06F97AC00}"/>
              </a:ext>
            </a:extLst>
          </p:cNvPr>
          <p:cNvSpPr/>
          <p:nvPr/>
        </p:nvSpPr>
        <p:spPr>
          <a:xfrm>
            <a:off x="7988829" y="1181219"/>
            <a:ext cx="3367179" cy="4247672"/>
          </a:xfrm>
          <a:prstGeom prst="roundRect">
            <a:avLst>
              <a:gd name="adj" fmla="val 949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公共</a:t>
            </a:r>
            <a:r>
              <a:rPr lang="en-US" altLang="zh-CN" sz="2400" dirty="0"/>
              <a:t>URL</a:t>
            </a:r>
            <a:r>
              <a:rPr lang="zh-CN" altLang="en-US" sz="2400" dirty="0"/>
              <a:t>：使用</a:t>
            </a:r>
            <a:r>
              <a:rPr lang="en-US" altLang="zh-CN" sz="2400" dirty="0" err="1"/>
              <a:t>localtunnel</a:t>
            </a:r>
            <a:r>
              <a:rPr lang="zh-CN" altLang="en-US" sz="2400" dirty="0"/>
              <a:t>隧道可以免费访问公网，但需要输入公共</a:t>
            </a:r>
            <a:r>
              <a:rPr lang="en-US" altLang="zh-CN" sz="2400" dirty="0" err="1"/>
              <a:t>ip</a:t>
            </a:r>
            <a:r>
              <a:rPr lang="zh-CN" altLang="en-US" sz="2400" dirty="0"/>
              <a:t>地址</a:t>
            </a:r>
            <a:endParaRPr lang="en-US" altLang="zh-CN" sz="2400" dirty="0"/>
          </a:p>
          <a:p>
            <a:r>
              <a:rPr lang="zh-CN" altLang="en-US" sz="2400" dirty="0"/>
              <a:t>本地</a:t>
            </a:r>
            <a:r>
              <a:rPr lang="en-US" altLang="zh-CN" sz="2400" dirty="0"/>
              <a:t>URL</a:t>
            </a:r>
            <a:r>
              <a:rPr lang="zh-CN" altLang="en-US" sz="2400" dirty="0"/>
              <a:t>：</a:t>
            </a:r>
            <a:r>
              <a:rPr lang="en-US" altLang="zh-CN" sz="2400" dirty="0"/>
              <a:t> http://localhost:7860</a:t>
            </a:r>
          </a:p>
          <a:p>
            <a:r>
              <a:rPr lang="en-US" altLang="zh-CN" sz="2400" dirty="0" err="1"/>
              <a:t>APIKey</a:t>
            </a:r>
            <a:r>
              <a:rPr lang="zh-CN" altLang="en-US" sz="2400" dirty="0"/>
              <a:t>：</a:t>
            </a:r>
            <a:r>
              <a:rPr lang="en-US" altLang="zh-CN" sz="2400" dirty="0"/>
              <a:t>2d8b337f43fc4a249996f4d1e9bf4a6d.t9y7QQL19eoW8I4X</a:t>
            </a:r>
            <a:endParaRPr lang="zh-CN" altLang="en-US" sz="2400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765B620-FF7B-6F38-E182-84D6D02B6006}"/>
              </a:ext>
            </a:extLst>
          </p:cNvPr>
          <p:cNvSpPr/>
          <p:nvPr/>
        </p:nvSpPr>
        <p:spPr>
          <a:xfrm>
            <a:off x="3034392" y="1181219"/>
            <a:ext cx="3367179" cy="4345438"/>
          </a:xfrm>
          <a:prstGeom prst="roundRect">
            <a:avLst>
              <a:gd name="adj" fmla="val 949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支持两种使用方法：</a:t>
            </a:r>
            <a:endParaRPr lang="en-US" altLang="zh-CN" sz="2400" dirty="0"/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、本地访问，运行代码可以直接访问本地</a:t>
            </a:r>
            <a:r>
              <a:rPr lang="en-US" altLang="zh-CN" sz="2400" dirty="0"/>
              <a:t>URL</a:t>
            </a:r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、公网访问，本地运行代码后，使用</a:t>
            </a:r>
            <a:r>
              <a:rPr lang="en-US" altLang="zh-CN" sz="2400" dirty="0" err="1"/>
              <a:t>localtunnel</a:t>
            </a:r>
            <a:r>
              <a:rPr lang="zh-CN" altLang="en-US" sz="2400" dirty="0"/>
              <a:t>隧道获得随机公共</a:t>
            </a:r>
            <a:r>
              <a:rPr lang="en-US" altLang="zh-CN" sz="2400" dirty="0"/>
              <a:t>URL</a:t>
            </a:r>
            <a:r>
              <a:rPr lang="zh-CN" altLang="en-US" sz="2400" dirty="0"/>
              <a:t>即可支持移动端访问</a:t>
            </a:r>
          </a:p>
        </p:txBody>
      </p:sp>
    </p:spTree>
    <p:extLst>
      <p:ext uri="{BB962C8B-B14F-4D97-AF65-F5344CB8AC3E}">
        <p14:creationId xmlns:p14="http://schemas.microsoft.com/office/powerpoint/2010/main" val="1136743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4D28F-2DAF-0249-B867-824BE8FFE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06A89B77-79BD-ACAC-B543-CEBCE5047AA8}"/>
              </a:ext>
            </a:extLst>
          </p:cNvPr>
          <p:cNvSpPr/>
          <p:nvPr/>
        </p:nvSpPr>
        <p:spPr>
          <a:xfrm>
            <a:off x="1997488" y="-11125"/>
            <a:ext cx="10194512" cy="7677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实时演示</a:t>
            </a:r>
          </a:p>
        </p:txBody>
      </p:sp>
      <p:sp>
        <p:nvSpPr>
          <p:cNvPr id="4" name="矩形: 圆顶角 3">
            <a:extLst>
              <a:ext uri="{FF2B5EF4-FFF2-40B4-BE49-F238E27FC236}">
                <a16:creationId xmlns:a16="http://schemas.microsoft.com/office/drawing/2014/main" id="{0C7934E4-5FDB-ABF3-2C70-CBED0146AAD3}"/>
              </a:ext>
            </a:extLst>
          </p:cNvPr>
          <p:cNvSpPr/>
          <p:nvPr/>
        </p:nvSpPr>
        <p:spPr>
          <a:xfrm rot="5400000">
            <a:off x="-2241433" y="2241426"/>
            <a:ext cx="6858005" cy="2375140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5F2B3A1-0ADF-AE80-99F7-0513F4D02D6C}"/>
              </a:ext>
            </a:extLst>
          </p:cNvPr>
          <p:cNvSpPr/>
          <p:nvPr/>
        </p:nvSpPr>
        <p:spPr>
          <a:xfrm>
            <a:off x="1233577" y="4013790"/>
            <a:ext cx="2518913" cy="4140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B657E145-5025-8F37-8234-5E799FD727F5}"/>
              </a:ext>
            </a:extLst>
          </p:cNvPr>
          <p:cNvSpPr/>
          <p:nvPr/>
        </p:nvSpPr>
        <p:spPr>
          <a:xfrm rot="5400000">
            <a:off x="2023142" y="4402204"/>
            <a:ext cx="326344" cy="377652"/>
          </a:xfrm>
          <a:custGeom>
            <a:avLst/>
            <a:gdLst>
              <a:gd name="connsiteX0" fmla="*/ 0 w 326344"/>
              <a:gd name="connsiteY0" fmla="*/ 377652 h 377652"/>
              <a:gd name="connsiteX1" fmla="*/ 0 w 326344"/>
              <a:gd name="connsiteY1" fmla="*/ 0 h 377652"/>
              <a:gd name="connsiteX2" fmla="*/ 326344 w 326344"/>
              <a:gd name="connsiteY2" fmla="*/ 0 h 377652"/>
              <a:gd name="connsiteX3" fmla="*/ 306137 w 326344"/>
              <a:gd name="connsiteY3" fmla="*/ 2037 h 377652"/>
              <a:gd name="connsiteX4" fmla="*/ 0 w 326344"/>
              <a:gd name="connsiteY4" fmla="*/ 377652 h 37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44" h="377652">
                <a:moveTo>
                  <a:pt x="0" y="377652"/>
                </a:moveTo>
                <a:lnTo>
                  <a:pt x="0" y="0"/>
                </a:lnTo>
                <a:lnTo>
                  <a:pt x="326344" y="0"/>
                </a:lnTo>
                <a:lnTo>
                  <a:pt x="306137" y="2037"/>
                </a:lnTo>
                <a:cubicBezTo>
                  <a:pt x="131425" y="37788"/>
                  <a:pt x="0" y="192372"/>
                  <a:pt x="0" y="377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C005FA8-ABD6-8414-EF2E-ECD22CC29503}"/>
              </a:ext>
            </a:extLst>
          </p:cNvPr>
          <p:cNvSpPr/>
          <p:nvPr/>
        </p:nvSpPr>
        <p:spPr>
          <a:xfrm rot="10800000">
            <a:off x="2048796" y="3636138"/>
            <a:ext cx="326344" cy="377652"/>
          </a:xfrm>
          <a:custGeom>
            <a:avLst/>
            <a:gdLst>
              <a:gd name="connsiteX0" fmla="*/ 0 w 326344"/>
              <a:gd name="connsiteY0" fmla="*/ 377652 h 377652"/>
              <a:gd name="connsiteX1" fmla="*/ 0 w 326344"/>
              <a:gd name="connsiteY1" fmla="*/ 0 h 377652"/>
              <a:gd name="connsiteX2" fmla="*/ 326344 w 326344"/>
              <a:gd name="connsiteY2" fmla="*/ 0 h 377652"/>
              <a:gd name="connsiteX3" fmla="*/ 306137 w 326344"/>
              <a:gd name="connsiteY3" fmla="*/ 2037 h 377652"/>
              <a:gd name="connsiteX4" fmla="*/ 0 w 326344"/>
              <a:gd name="connsiteY4" fmla="*/ 377652 h 37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44" h="377652">
                <a:moveTo>
                  <a:pt x="0" y="377652"/>
                </a:moveTo>
                <a:lnTo>
                  <a:pt x="0" y="0"/>
                </a:lnTo>
                <a:lnTo>
                  <a:pt x="326344" y="0"/>
                </a:lnTo>
                <a:lnTo>
                  <a:pt x="306137" y="2037"/>
                </a:lnTo>
                <a:cubicBezTo>
                  <a:pt x="131425" y="37788"/>
                  <a:pt x="0" y="192372"/>
                  <a:pt x="0" y="377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D5C18F-6AB2-343E-C052-8F016709964F}"/>
              </a:ext>
            </a:extLst>
          </p:cNvPr>
          <p:cNvSpPr txBox="1"/>
          <p:nvPr/>
        </p:nvSpPr>
        <p:spPr>
          <a:xfrm>
            <a:off x="1279584" y="743747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问题背景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296926-69E8-50D1-8176-7C2F7DB4B03C}"/>
              </a:ext>
            </a:extLst>
          </p:cNvPr>
          <p:cNvSpPr txBox="1"/>
          <p:nvPr/>
        </p:nvSpPr>
        <p:spPr>
          <a:xfrm>
            <a:off x="1279583" y="2778809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技术架构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C45805-FFBD-6934-A932-D3050C8173B9}"/>
              </a:ext>
            </a:extLst>
          </p:cNvPr>
          <p:cNvSpPr txBox="1"/>
          <p:nvPr/>
        </p:nvSpPr>
        <p:spPr>
          <a:xfrm>
            <a:off x="1279584" y="1672167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解决方案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372BF0-C162-3150-1A08-706C7B22BB4E}"/>
              </a:ext>
            </a:extLst>
          </p:cNvPr>
          <p:cNvSpPr txBox="1"/>
          <p:nvPr/>
        </p:nvSpPr>
        <p:spPr>
          <a:xfrm>
            <a:off x="1390763" y="4036061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实时演示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ADF7D0F-8177-5BFC-DF7E-6133F878668A}"/>
              </a:ext>
            </a:extLst>
          </p:cNvPr>
          <p:cNvSpPr txBox="1"/>
          <p:nvPr/>
        </p:nvSpPr>
        <p:spPr>
          <a:xfrm>
            <a:off x="1279583" y="5252102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应用价值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84C4A00-9E0F-555A-3670-C88FAFE61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864" y="1181219"/>
            <a:ext cx="8374144" cy="5035782"/>
          </a:xfrm>
          <a:prstGeom prst="rect">
            <a:avLst/>
          </a:prstGeom>
        </p:spPr>
      </p:pic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ED0EE2D-3AC2-E498-D235-BE0B2FD0C038}"/>
              </a:ext>
            </a:extLst>
          </p:cNvPr>
          <p:cNvSpPr/>
          <p:nvPr/>
        </p:nvSpPr>
        <p:spPr>
          <a:xfrm>
            <a:off x="5846219" y="1508190"/>
            <a:ext cx="2645434" cy="1754038"/>
          </a:xfrm>
          <a:prstGeom prst="wedgeEllipseCallout">
            <a:avLst>
              <a:gd name="adj1" fmla="val -69963"/>
              <a:gd name="adj2" fmla="val -6635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查找公共</a:t>
            </a:r>
            <a:r>
              <a:rPr lang="en-US" altLang="zh-CN" dirty="0"/>
              <a:t>IP</a:t>
            </a:r>
            <a:r>
              <a:rPr lang="zh-CN" altLang="en-US" dirty="0"/>
              <a:t>地址</a:t>
            </a:r>
          </a:p>
        </p:txBody>
      </p:sp>
      <p:sp>
        <p:nvSpPr>
          <p:cNvPr id="15" name="对话气泡: 椭圆形 14">
            <a:extLst>
              <a:ext uri="{FF2B5EF4-FFF2-40B4-BE49-F238E27FC236}">
                <a16:creationId xmlns:a16="http://schemas.microsoft.com/office/drawing/2014/main" id="{104CE169-9CE7-A49E-F7DC-32E9B9684D60}"/>
              </a:ext>
            </a:extLst>
          </p:cNvPr>
          <p:cNvSpPr/>
          <p:nvPr/>
        </p:nvSpPr>
        <p:spPr>
          <a:xfrm>
            <a:off x="2870684" y="1735352"/>
            <a:ext cx="2838090" cy="1299713"/>
          </a:xfrm>
          <a:prstGeom prst="wedgeEllipseCallout">
            <a:avLst>
              <a:gd name="adj1" fmla="val -19415"/>
              <a:gd name="adj2" fmla="val -8351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公网使用效果</a:t>
            </a:r>
          </a:p>
        </p:txBody>
      </p:sp>
    </p:spTree>
    <p:extLst>
      <p:ext uri="{BB962C8B-B14F-4D97-AF65-F5344CB8AC3E}">
        <p14:creationId xmlns:p14="http://schemas.microsoft.com/office/powerpoint/2010/main" val="3935576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E1FC6-AD6C-17AF-4632-99C2CE147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76A94A2D-F014-9F8E-02AC-1F29F216DF39}"/>
              </a:ext>
            </a:extLst>
          </p:cNvPr>
          <p:cNvSpPr/>
          <p:nvPr/>
        </p:nvSpPr>
        <p:spPr>
          <a:xfrm>
            <a:off x="1997488" y="-11125"/>
            <a:ext cx="10194512" cy="7677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应用价值</a:t>
            </a:r>
          </a:p>
        </p:txBody>
      </p:sp>
      <p:sp>
        <p:nvSpPr>
          <p:cNvPr id="4" name="矩形: 圆顶角 3">
            <a:extLst>
              <a:ext uri="{FF2B5EF4-FFF2-40B4-BE49-F238E27FC236}">
                <a16:creationId xmlns:a16="http://schemas.microsoft.com/office/drawing/2014/main" id="{F4939D42-CB1A-DA77-FDA7-70D07BE48B5F}"/>
              </a:ext>
            </a:extLst>
          </p:cNvPr>
          <p:cNvSpPr/>
          <p:nvPr/>
        </p:nvSpPr>
        <p:spPr>
          <a:xfrm rot="5400000">
            <a:off x="-2241433" y="2241426"/>
            <a:ext cx="6858005" cy="2375140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B7C7130-1CEA-041E-B161-C4551794FA25}"/>
              </a:ext>
            </a:extLst>
          </p:cNvPr>
          <p:cNvSpPr/>
          <p:nvPr/>
        </p:nvSpPr>
        <p:spPr>
          <a:xfrm>
            <a:off x="1187569" y="5184998"/>
            <a:ext cx="2518913" cy="4140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595282C4-1253-818A-C55A-454C893D7464}"/>
              </a:ext>
            </a:extLst>
          </p:cNvPr>
          <p:cNvSpPr/>
          <p:nvPr/>
        </p:nvSpPr>
        <p:spPr>
          <a:xfrm rot="5400000">
            <a:off x="2023142" y="5573412"/>
            <a:ext cx="326344" cy="377652"/>
          </a:xfrm>
          <a:custGeom>
            <a:avLst/>
            <a:gdLst>
              <a:gd name="connsiteX0" fmla="*/ 0 w 326344"/>
              <a:gd name="connsiteY0" fmla="*/ 377652 h 377652"/>
              <a:gd name="connsiteX1" fmla="*/ 0 w 326344"/>
              <a:gd name="connsiteY1" fmla="*/ 0 h 377652"/>
              <a:gd name="connsiteX2" fmla="*/ 326344 w 326344"/>
              <a:gd name="connsiteY2" fmla="*/ 0 h 377652"/>
              <a:gd name="connsiteX3" fmla="*/ 306137 w 326344"/>
              <a:gd name="connsiteY3" fmla="*/ 2037 h 377652"/>
              <a:gd name="connsiteX4" fmla="*/ 0 w 326344"/>
              <a:gd name="connsiteY4" fmla="*/ 377652 h 37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44" h="377652">
                <a:moveTo>
                  <a:pt x="0" y="377652"/>
                </a:moveTo>
                <a:lnTo>
                  <a:pt x="0" y="0"/>
                </a:lnTo>
                <a:lnTo>
                  <a:pt x="326344" y="0"/>
                </a:lnTo>
                <a:lnTo>
                  <a:pt x="306137" y="2037"/>
                </a:lnTo>
                <a:cubicBezTo>
                  <a:pt x="131425" y="37788"/>
                  <a:pt x="0" y="192372"/>
                  <a:pt x="0" y="377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3F19760-3655-58AD-1DB4-1F4BC0B4E825}"/>
              </a:ext>
            </a:extLst>
          </p:cNvPr>
          <p:cNvSpPr/>
          <p:nvPr/>
        </p:nvSpPr>
        <p:spPr>
          <a:xfrm rot="10800000">
            <a:off x="2049752" y="4807346"/>
            <a:ext cx="326344" cy="377652"/>
          </a:xfrm>
          <a:custGeom>
            <a:avLst/>
            <a:gdLst>
              <a:gd name="connsiteX0" fmla="*/ 0 w 326344"/>
              <a:gd name="connsiteY0" fmla="*/ 377652 h 377652"/>
              <a:gd name="connsiteX1" fmla="*/ 0 w 326344"/>
              <a:gd name="connsiteY1" fmla="*/ 0 h 377652"/>
              <a:gd name="connsiteX2" fmla="*/ 326344 w 326344"/>
              <a:gd name="connsiteY2" fmla="*/ 0 h 377652"/>
              <a:gd name="connsiteX3" fmla="*/ 306137 w 326344"/>
              <a:gd name="connsiteY3" fmla="*/ 2037 h 377652"/>
              <a:gd name="connsiteX4" fmla="*/ 0 w 326344"/>
              <a:gd name="connsiteY4" fmla="*/ 377652 h 37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44" h="377652">
                <a:moveTo>
                  <a:pt x="0" y="377652"/>
                </a:moveTo>
                <a:lnTo>
                  <a:pt x="0" y="0"/>
                </a:lnTo>
                <a:lnTo>
                  <a:pt x="326344" y="0"/>
                </a:lnTo>
                <a:lnTo>
                  <a:pt x="306137" y="2037"/>
                </a:lnTo>
                <a:cubicBezTo>
                  <a:pt x="131425" y="37788"/>
                  <a:pt x="0" y="192372"/>
                  <a:pt x="0" y="377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6A15C4-063C-3683-25E3-10B7009E7DD1}"/>
              </a:ext>
            </a:extLst>
          </p:cNvPr>
          <p:cNvSpPr txBox="1"/>
          <p:nvPr/>
        </p:nvSpPr>
        <p:spPr>
          <a:xfrm>
            <a:off x="1258995" y="747924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问题背景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F74CD9-08BE-0E9D-4C54-145E973A3F07}"/>
              </a:ext>
            </a:extLst>
          </p:cNvPr>
          <p:cNvSpPr txBox="1"/>
          <p:nvPr/>
        </p:nvSpPr>
        <p:spPr>
          <a:xfrm>
            <a:off x="1272408" y="2672016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技术架构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9F498C-80BC-556A-64C2-85BB6D3BDA81}"/>
              </a:ext>
            </a:extLst>
          </p:cNvPr>
          <p:cNvSpPr txBox="1"/>
          <p:nvPr/>
        </p:nvSpPr>
        <p:spPr>
          <a:xfrm>
            <a:off x="1272407" y="1680521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解决方案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C4F649-8B5A-40F8-1706-1BBF3452170D}"/>
              </a:ext>
            </a:extLst>
          </p:cNvPr>
          <p:cNvSpPr txBox="1"/>
          <p:nvPr/>
        </p:nvSpPr>
        <p:spPr>
          <a:xfrm>
            <a:off x="1272407" y="3926065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实时演示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F01947-8603-1747-B219-9F00934FEFF0}"/>
              </a:ext>
            </a:extLst>
          </p:cNvPr>
          <p:cNvSpPr txBox="1"/>
          <p:nvPr/>
        </p:nvSpPr>
        <p:spPr>
          <a:xfrm>
            <a:off x="1272407" y="5229734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应用价值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9870246-CDE1-0FF3-03BB-9322C75C510D}"/>
              </a:ext>
            </a:extLst>
          </p:cNvPr>
          <p:cNvGrpSpPr/>
          <p:nvPr/>
        </p:nvGrpSpPr>
        <p:grpSpPr>
          <a:xfrm>
            <a:off x="2375140" y="1117256"/>
            <a:ext cx="9908875" cy="3423936"/>
            <a:chOff x="0" y="521718"/>
            <a:chExt cx="12284015" cy="432207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D550964-4619-ED91-D4FF-98E9735390BC}"/>
                </a:ext>
              </a:extLst>
            </p:cNvPr>
            <p:cNvSpPr/>
            <p:nvPr/>
          </p:nvSpPr>
          <p:spPr>
            <a:xfrm>
              <a:off x="0" y="2678006"/>
              <a:ext cx="12284015" cy="10134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1EB8C7F-EC33-A61F-4627-11C6FB23BCDB}"/>
                </a:ext>
              </a:extLst>
            </p:cNvPr>
            <p:cNvGrpSpPr/>
            <p:nvPr/>
          </p:nvGrpSpPr>
          <p:grpSpPr>
            <a:xfrm>
              <a:off x="238475" y="1079055"/>
              <a:ext cx="3930690" cy="3764734"/>
              <a:chOff x="3428567" y="844418"/>
              <a:chExt cx="3930690" cy="3764734"/>
            </a:xfrm>
          </p:grpSpPr>
          <p:sp>
            <p:nvSpPr>
              <p:cNvPr id="23" name="等腰三角形 22">
                <a:extLst>
                  <a:ext uri="{FF2B5EF4-FFF2-40B4-BE49-F238E27FC236}">
                    <a16:creationId xmlns:a16="http://schemas.microsoft.com/office/drawing/2014/main" id="{6CC2128D-83BA-85A1-8B42-A6FFBAE06134}"/>
                  </a:ext>
                </a:extLst>
              </p:cNvPr>
              <p:cNvSpPr/>
              <p:nvPr/>
            </p:nvSpPr>
            <p:spPr>
              <a:xfrm rot="21332613">
                <a:off x="6600132" y="962590"/>
                <a:ext cx="759125" cy="1473776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" name="等腰三角形 23">
                <a:extLst>
                  <a:ext uri="{FF2B5EF4-FFF2-40B4-BE49-F238E27FC236}">
                    <a16:creationId xmlns:a16="http://schemas.microsoft.com/office/drawing/2014/main" id="{078D2B98-352C-F827-7EA7-1A95A09DCD89}"/>
                  </a:ext>
                </a:extLst>
              </p:cNvPr>
              <p:cNvSpPr/>
              <p:nvPr/>
            </p:nvSpPr>
            <p:spPr>
              <a:xfrm rot="10451062">
                <a:off x="3428567" y="3464559"/>
                <a:ext cx="759125" cy="1127184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平行四边形 24">
                <a:extLst>
                  <a:ext uri="{FF2B5EF4-FFF2-40B4-BE49-F238E27FC236}">
                    <a16:creationId xmlns:a16="http://schemas.microsoft.com/office/drawing/2014/main" id="{82285E4C-9642-6702-8F21-D3EF367352AF}"/>
                  </a:ext>
                </a:extLst>
              </p:cNvPr>
              <p:cNvSpPr/>
              <p:nvPr/>
            </p:nvSpPr>
            <p:spPr>
              <a:xfrm>
                <a:off x="3879936" y="844418"/>
                <a:ext cx="3099757" cy="3764734"/>
              </a:xfrm>
              <a:prstGeom prst="parallelogram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本工具通过自然语言交互降低技术门槛，使环境科学学生能专注于专业判断而</a:t>
                </a:r>
                <a:endPara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不是</a:t>
                </a:r>
                <a:r>
                  <a:rPr lang="zh-CN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数据处理</a:t>
                </a:r>
                <a:endParaRPr lang="zh-CN" altLang="en-US" sz="2400" dirty="0"/>
              </a:p>
              <a:p>
                <a:pPr algn="ctr"/>
                <a:endPara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E873A94-473C-C01F-DB5E-B1F671BD0F20}"/>
                </a:ext>
              </a:extLst>
            </p:cNvPr>
            <p:cNvGrpSpPr/>
            <p:nvPr/>
          </p:nvGrpSpPr>
          <p:grpSpPr>
            <a:xfrm>
              <a:off x="3805929" y="716080"/>
              <a:ext cx="3919078" cy="4099494"/>
              <a:chOff x="3428567" y="496946"/>
              <a:chExt cx="3919078" cy="4099494"/>
            </a:xfrm>
          </p:grpSpPr>
          <p:sp>
            <p:nvSpPr>
              <p:cNvPr id="20" name="等腰三角形 19">
                <a:extLst>
                  <a:ext uri="{FF2B5EF4-FFF2-40B4-BE49-F238E27FC236}">
                    <a16:creationId xmlns:a16="http://schemas.microsoft.com/office/drawing/2014/main" id="{48E08E9C-D289-41A6-DA61-3DC590F4584B}"/>
                  </a:ext>
                </a:extLst>
              </p:cNvPr>
              <p:cNvSpPr/>
              <p:nvPr/>
            </p:nvSpPr>
            <p:spPr>
              <a:xfrm rot="21332613">
                <a:off x="6501245" y="726399"/>
                <a:ext cx="846400" cy="1731261"/>
              </a:xfrm>
              <a:prstGeom prst="triangle">
                <a:avLst>
                  <a:gd name="adj" fmla="val 60021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等腰三角形 20">
                <a:extLst>
                  <a:ext uri="{FF2B5EF4-FFF2-40B4-BE49-F238E27FC236}">
                    <a16:creationId xmlns:a16="http://schemas.microsoft.com/office/drawing/2014/main" id="{166DA69F-A0C2-1731-30B8-000C068B72E9}"/>
                  </a:ext>
                </a:extLst>
              </p:cNvPr>
              <p:cNvSpPr/>
              <p:nvPr/>
            </p:nvSpPr>
            <p:spPr>
              <a:xfrm rot="10451062">
                <a:off x="3428567" y="3464559"/>
                <a:ext cx="759125" cy="1127184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平行四边形 21">
                <a:extLst>
                  <a:ext uri="{FF2B5EF4-FFF2-40B4-BE49-F238E27FC236}">
                    <a16:creationId xmlns:a16="http://schemas.microsoft.com/office/drawing/2014/main" id="{0E09914D-2A20-C58E-5B70-7DDE5B865D76}"/>
                  </a:ext>
                </a:extLst>
              </p:cNvPr>
              <p:cNvSpPr/>
              <p:nvPr/>
            </p:nvSpPr>
            <p:spPr>
              <a:xfrm>
                <a:off x="3856008" y="496946"/>
                <a:ext cx="3099758" cy="4099494"/>
              </a:xfrm>
              <a:prstGeom prst="parallelogram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zh-CN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实际演示中，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         </a:t>
                </a:r>
                <a:r>
                  <a:rPr lang="zh-CN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用户上传森林火险监测数据，输入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"</a:t>
                </a:r>
                <a:r>
                  <a:rPr lang="zh-CN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分析温度与湿度相关性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"</a:t>
                </a:r>
                <a:endParaRPr lang="zh-CN" altLang="en-US" dirty="0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815CE8D-DBB4-9F9A-E2E4-04186B87B9EF}"/>
                </a:ext>
              </a:extLst>
            </p:cNvPr>
            <p:cNvGrpSpPr/>
            <p:nvPr/>
          </p:nvGrpSpPr>
          <p:grpSpPr>
            <a:xfrm>
              <a:off x="7719949" y="521718"/>
              <a:ext cx="3903178" cy="4290507"/>
              <a:chOff x="3428567" y="305935"/>
              <a:chExt cx="3903178" cy="4290507"/>
            </a:xfrm>
          </p:grpSpPr>
          <p:sp>
            <p:nvSpPr>
              <p:cNvPr id="17" name="等腰三角形 16">
                <a:extLst>
                  <a:ext uri="{FF2B5EF4-FFF2-40B4-BE49-F238E27FC236}">
                    <a16:creationId xmlns:a16="http://schemas.microsoft.com/office/drawing/2014/main" id="{9F5B73CF-8939-D3F4-0E04-2FDFA8649F4B}"/>
                  </a:ext>
                </a:extLst>
              </p:cNvPr>
              <p:cNvSpPr/>
              <p:nvPr/>
            </p:nvSpPr>
            <p:spPr>
              <a:xfrm rot="21332613">
                <a:off x="6498595" y="305935"/>
                <a:ext cx="833150" cy="21562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等腰三角形 17">
                <a:extLst>
                  <a:ext uri="{FF2B5EF4-FFF2-40B4-BE49-F238E27FC236}">
                    <a16:creationId xmlns:a16="http://schemas.microsoft.com/office/drawing/2014/main" id="{779A24DE-487E-8CD7-E12D-AB8D91885276}"/>
                  </a:ext>
                </a:extLst>
              </p:cNvPr>
              <p:cNvSpPr/>
              <p:nvPr/>
            </p:nvSpPr>
            <p:spPr>
              <a:xfrm rot="10451062">
                <a:off x="3428567" y="3464559"/>
                <a:ext cx="759125" cy="1127184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id="{95F385A3-22F3-8811-85A7-6B7D4FD50A18}"/>
                  </a:ext>
                </a:extLst>
              </p:cNvPr>
              <p:cNvSpPr/>
              <p:nvPr/>
            </p:nvSpPr>
            <p:spPr>
              <a:xfrm>
                <a:off x="3856008" y="326072"/>
                <a:ext cx="3099758" cy="4270370"/>
              </a:xfrm>
              <a:prstGeom prst="parallelogram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系统自动生成统计结果、可视化图表和风险评估建议，输出内容达到发表级质量。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111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B3237-8916-02D3-D426-7A19FC071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C6766D6E-FC09-FF32-86FD-F4554E283B1A}"/>
              </a:ext>
            </a:extLst>
          </p:cNvPr>
          <p:cNvSpPr/>
          <p:nvPr/>
        </p:nvSpPr>
        <p:spPr>
          <a:xfrm>
            <a:off x="840592" y="4652513"/>
            <a:ext cx="12301268" cy="1501526"/>
          </a:xfrm>
          <a:prstGeom prst="triangle">
            <a:avLst>
              <a:gd name="adj" fmla="val 50515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0B59465-23CD-E9CF-550E-DF0101CD52CC}"/>
              </a:ext>
            </a:extLst>
          </p:cNvPr>
          <p:cNvSpPr/>
          <p:nvPr/>
        </p:nvSpPr>
        <p:spPr>
          <a:xfrm>
            <a:off x="1997488" y="-11125"/>
            <a:ext cx="10194512" cy="7677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应用价值</a:t>
            </a:r>
          </a:p>
        </p:txBody>
      </p:sp>
      <p:sp>
        <p:nvSpPr>
          <p:cNvPr id="4" name="矩形: 圆顶角 3">
            <a:extLst>
              <a:ext uri="{FF2B5EF4-FFF2-40B4-BE49-F238E27FC236}">
                <a16:creationId xmlns:a16="http://schemas.microsoft.com/office/drawing/2014/main" id="{D59C6941-46F5-FDF5-5CD0-1F63D7F4FFF6}"/>
              </a:ext>
            </a:extLst>
          </p:cNvPr>
          <p:cNvSpPr/>
          <p:nvPr/>
        </p:nvSpPr>
        <p:spPr>
          <a:xfrm rot="5400000">
            <a:off x="-2241433" y="2241426"/>
            <a:ext cx="6858005" cy="2375140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2EDEE0B-ADFD-4FF1-50BD-398AE9EE80D4}"/>
              </a:ext>
            </a:extLst>
          </p:cNvPr>
          <p:cNvSpPr/>
          <p:nvPr/>
        </p:nvSpPr>
        <p:spPr>
          <a:xfrm>
            <a:off x="1187569" y="5184998"/>
            <a:ext cx="2518913" cy="4140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610496BC-5F3E-91AC-F747-3A3CA310EC52}"/>
              </a:ext>
            </a:extLst>
          </p:cNvPr>
          <p:cNvSpPr/>
          <p:nvPr/>
        </p:nvSpPr>
        <p:spPr>
          <a:xfrm rot="5400000">
            <a:off x="2023142" y="5573412"/>
            <a:ext cx="326344" cy="377652"/>
          </a:xfrm>
          <a:custGeom>
            <a:avLst/>
            <a:gdLst>
              <a:gd name="connsiteX0" fmla="*/ 0 w 326344"/>
              <a:gd name="connsiteY0" fmla="*/ 377652 h 377652"/>
              <a:gd name="connsiteX1" fmla="*/ 0 w 326344"/>
              <a:gd name="connsiteY1" fmla="*/ 0 h 377652"/>
              <a:gd name="connsiteX2" fmla="*/ 326344 w 326344"/>
              <a:gd name="connsiteY2" fmla="*/ 0 h 377652"/>
              <a:gd name="connsiteX3" fmla="*/ 306137 w 326344"/>
              <a:gd name="connsiteY3" fmla="*/ 2037 h 377652"/>
              <a:gd name="connsiteX4" fmla="*/ 0 w 326344"/>
              <a:gd name="connsiteY4" fmla="*/ 377652 h 37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44" h="377652">
                <a:moveTo>
                  <a:pt x="0" y="377652"/>
                </a:moveTo>
                <a:lnTo>
                  <a:pt x="0" y="0"/>
                </a:lnTo>
                <a:lnTo>
                  <a:pt x="326344" y="0"/>
                </a:lnTo>
                <a:lnTo>
                  <a:pt x="306137" y="2037"/>
                </a:lnTo>
                <a:cubicBezTo>
                  <a:pt x="131425" y="37788"/>
                  <a:pt x="0" y="192372"/>
                  <a:pt x="0" y="377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43EFB271-E3AD-9ABF-B6A4-357E6BE67157}"/>
              </a:ext>
            </a:extLst>
          </p:cNvPr>
          <p:cNvSpPr/>
          <p:nvPr/>
        </p:nvSpPr>
        <p:spPr>
          <a:xfrm rot="10800000">
            <a:off x="2049752" y="4807346"/>
            <a:ext cx="326344" cy="377652"/>
          </a:xfrm>
          <a:custGeom>
            <a:avLst/>
            <a:gdLst>
              <a:gd name="connsiteX0" fmla="*/ 0 w 326344"/>
              <a:gd name="connsiteY0" fmla="*/ 377652 h 377652"/>
              <a:gd name="connsiteX1" fmla="*/ 0 w 326344"/>
              <a:gd name="connsiteY1" fmla="*/ 0 h 377652"/>
              <a:gd name="connsiteX2" fmla="*/ 326344 w 326344"/>
              <a:gd name="connsiteY2" fmla="*/ 0 h 377652"/>
              <a:gd name="connsiteX3" fmla="*/ 306137 w 326344"/>
              <a:gd name="connsiteY3" fmla="*/ 2037 h 377652"/>
              <a:gd name="connsiteX4" fmla="*/ 0 w 326344"/>
              <a:gd name="connsiteY4" fmla="*/ 377652 h 37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44" h="377652">
                <a:moveTo>
                  <a:pt x="0" y="377652"/>
                </a:moveTo>
                <a:lnTo>
                  <a:pt x="0" y="0"/>
                </a:lnTo>
                <a:lnTo>
                  <a:pt x="326344" y="0"/>
                </a:lnTo>
                <a:lnTo>
                  <a:pt x="306137" y="2037"/>
                </a:lnTo>
                <a:cubicBezTo>
                  <a:pt x="131425" y="37788"/>
                  <a:pt x="0" y="192372"/>
                  <a:pt x="0" y="3776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77CFD0-CC1F-4E3C-5DE6-DE8035BB4FB2}"/>
              </a:ext>
            </a:extLst>
          </p:cNvPr>
          <p:cNvSpPr txBox="1"/>
          <p:nvPr/>
        </p:nvSpPr>
        <p:spPr>
          <a:xfrm>
            <a:off x="1258995" y="747924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问题背景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E4B9E0-3B1F-4208-DF45-CD23CA997F91}"/>
              </a:ext>
            </a:extLst>
          </p:cNvPr>
          <p:cNvSpPr txBox="1"/>
          <p:nvPr/>
        </p:nvSpPr>
        <p:spPr>
          <a:xfrm>
            <a:off x="1272408" y="2672016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技术架构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592D25-AA4F-5961-5C86-07A49A9E59F5}"/>
              </a:ext>
            </a:extLst>
          </p:cNvPr>
          <p:cNvSpPr txBox="1"/>
          <p:nvPr/>
        </p:nvSpPr>
        <p:spPr>
          <a:xfrm>
            <a:off x="1272407" y="1680521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解决方案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FC3BD3-29E7-6825-84FC-63CF107DEB38}"/>
              </a:ext>
            </a:extLst>
          </p:cNvPr>
          <p:cNvSpPr txBox="1"/>
          <p:nvPr/>
        </p:nvSpPr>
        <p:spPr>
          <a:xfrm>
            <a:off x="1272407" y="3926065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实时演示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F2C244-B1C2-C7E6-98E5-56BB9C0E508B}"/>
              </a:ext>
            </a:extLst>
          </p:cNvPr>
          <p:cNvSpPr txBox="1"/>
          <p:nvPr/>
        </p:nvSpPr>
        <p:spPr>
          <a:xfrm>
            <a:off x="1272407" y="5229734"/>
            <a:ext cx="12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应用价值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6A25266-8A79-6DA5-B3FD-4619EEDCA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"/>
          <a:stretch>
            <a:fillRect/>
          </a:stretch>
        </p:blipFill>
        <p:spPr>
          <a:xfrm>
            <a:off x="3064794" y="1892060"/>
            <a:ext cx="4108730" cy="362308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D49963D-FA26-19CF-74A6-9E41F828D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4"/>
          <a:stretch>
            <a:fillRect/>
          </a:stretch>
        </p:blipFill>
        <p:spPr>
          <a:xfrm>
            <a:off x="6933717" y="2856682"/>
            <a:ext cx="4625479" cy="29639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Left"/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DE16D663-EFED-1E71-9400-F0988338810B}"/>
              </a:ext>
            </a:extLst>
          </p:cNvPr>
          <p:cNvSpPr/>
          <p:nvPr/>
        </p:nvSpPr>
        <p:spPr>
          <a:xfrm>
            <a:off x="7234687" y="994913"/>
            <a:ext cx="4324509" cy="152835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  <a:alpha val="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  <a:alpha val="30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专业级图表，可直接下载使用</a:t>
            </a:r>
          </a:p>
        </p:txBody>
      </p:sp>
    </p:spTree>
    <p:extLst>
      <p:ext uri="{BB962C8B-B14F-4D97-AF65-F5344CB8AC3E}">
        <p14:creationId xmlns:p14="http://schemas.microsoft.com/office/powerpoint/2010/main" val="287882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479</Words>
  <Application>Microsoft Office PowerPoint</Application>
  <PresentationFormat>宽屏</PresentationFormat>
  <Paragraphs>87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等线 Light</vt:lpstr>
      <vt:lpstr>仿宋</vt:lpstr>
      <vt:lpstr>宋体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塔欣 杜</dc:creator>
  <cp:lastModifiedBy>塔欣 杜</cp:lastModifiedBy>
  <cp:revision>13</cp:revision>
  <dcterms:created xsi:type="dcterms:W3CDTF">2025-11-17T14:17:04Z</dcterms:created>
  <dcterms:modified xsi:type="dcterms:W3CDTF">2025-11-21T10:31:46Z</dcterms:modified>
</cp:coreProperties>
</file>